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 id="2147483688" r:id="rId2"/>
    <p:sldMasterId id="2147483700" r:id="rId3"/>
  </p:sldMasterIdLst>
  <p:notesMasterIdLst>
    <p:notesMasterId r:id="rId25"/>
  </p:notesMasterIdLst>
  <p:handoutMasterIdLst>
    <p:handoutMasterId r:id="rId26"/>
  </p:handoutMasterIdLst>
  <p:sldIdLst>
    <p:sldId id="260" r:id="rId4"/>
    <p:sldId id="308" r:id="rId5"/>
    <p:sldId id="307" r:id="rId6"/>
    <p:sldId id="309" r:id="rId7"/>
    <p:sldId id="312" r:id="rId8"/>
    <p:sldId id="265" r:id="rId9"/>
    <p:sldId id="318" r:id="rId10"/>
    <p:sldId id="319" r:id="rId11"/>
    <p:sldId id="320" r:id="rId12"/>
    <p:sldId id="321" r:id="rId13"/>
    <p:sldId id="322" r:id="rId14"/>
    <p:sldId id="323" r:id="rId15"/>
    <p:sldId id="316" r:id="rId16"/>
    <p:sldId id="317" r:id="rId17"/>
    <p:sldId id="313" r:id="rId18"/>
    <p:sldId id="266" r:id="rId19"/>
    <p:sldId id="296" r:id="rId20"/>
    <p:sldId id="314" r:id="rId21"/>
    <p:sldId id="315" r:id="rId22"/>
    <p:sldId id="326" r:id="rId23"/>
    <p:sldId id="327" r:id="rId24"/>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LeRMoBmhd5BSyeo8La6kYA==" hashData="IZiIC/0n5oA5k0RtYjQA6xJ39GM="/>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3F5E"/>
    <a:srgbClr val="F09246"/>
    <a:srgbClr val="FFFF00"/>
    <a:srgbClr val="009900"/>
    <a:srgbClr val="33CC33"/>
    <a:srgbClr val="00CC00"/>
    <a:srgbClr val="C86425"/>
    <a:srgbClr val="77B2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574" autoAdjust="0"/>
  </p:normalViewPr>
  <p:slideViewPr>
    <p:cSldViewPr>
      <p:cViewPr>
        <p:scale>
          <a:sx n="82" d="100"/>
          <a:sy n="82" d="100"/>
        </p:scale>
        <p:origin x="-2056" y="-8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tags" Target="tags/tag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AE0A87-4BFD-EB49-99F8-0A89F7812A77}" type="doc">
      <dgm:prSet loTypeId="urn:microsoft.com/office/officeart/2005/8/layout/hierarchy1" loCatId="" qsTypeId="urn:microsoft.com/office/officeart/2005/8/quickstyle/simple4" qsCatId="simple" csTypeId="urn:microsoft.com/office/officeart/2005/8/colors/accent1_2" csCatId="accent1" phldr="1"/>
      <dgm:spPr/>
      <dgm:t>
        <a:bodyPr/>
        <a:lstStyle/>
        <a:p>
          <a:endParaRPr lang="en-US"/>
        </a:p>
      </dgm:t>
    </dgm:pt>
    <dgm:pt modelId="{3C35ABA2-B3D3-BD49-84A6-65AD2E66B1FA}">
      <dgm:prSet phldrT="[Text]"/>
      <dgm:spPr/>
      <dgm:t>
        <a:bodyPr/>
        <a:lstStyle/>
        <a:p>
          <a:r>
            <a:rPr lang="en-US" dirty="0" smtClean="0"/>
            <a:t>Stable </a:t>
          </a:r>
          <a:endParaRPr lang="en-US" dirty="0"/>
        </a:p>
      </dgm:t>
    </dgm:pt>
    <dgm:pt modelId="{408A8967-7FBB-9041-B1F7-51CC18B2B99F}" type="parTrans" cxnId="{0997F0B8-B850-1342-A42F-BB0165210ECC}">
      <dgm:prSet/>
      <dgm:spPr/>
      <dgm:t>
        <a:bodyPr/>
        <a:lstStyle/>
        <a:p>
          <a:endParaRPr lang="en-US"/>
        </a:p>
      </dgm:t>
    </dgm:pt>
    <dgm:pt modelId="{F30A2D2B-3B97-0F41-A41F-43DAE7E440C2}" type="sibTrans" cxnId="{0997F0B8-B850-1342-A42F-BB0165210ECC}">
      <dgm:prSet/>
      <dgm:spPr/>
      <dgm:t>
        <a:bodyPr/>
        <a:lstStyle/>
        <a:p>
          <a:endParaRPr lang="en-US"/>
        </a:p>
      </dgm:t>
    </dgm:pt>
    <dgm:pt modelId="{77633FE0-5542-F54C-998F-4C07538D0AED}">
      <dgm:prSet phldrT="[Text]"/>
      <dgm:spPr/>
      <dgm:t>
        <a:bodyPr/>
        <a:lstStyle/>
        <a:p>
          <a:r>
            <a:rPr lang="en-US" dirty="0" smtClean="0"/>
            <a:t>Fast</a:t>
          </a:r>
          <a:endParaRPr lang="en-US" dirty="0"/>
        </a:p>
      </dgm:t>
    </dgm:pt>
    <dgm:pt modelId="{A27A238F-4845-D540-8C51-6A948E939E5D}" type="parTrans" cxnId="{D7194E18-B011-1B47-BA57-30482131EA36}">
      <dgm:prSet/>
      <dgm:spPr/>
      <dgm:t>
        <a:bodyPr/>
        <a:lstStyle/>
        <a:p>
          <a:endParaRPr lang="en-US"/>
        </a:p>
      </dgm:t>
    </dgm:pt>
    <dgm:pt modelId="{A01EF094-5391-6B45-8558-3BD845D40543}" type="sibTrans" cxnId="{D7194E18-B011-1B47-BA57-30482131EA36}">
      <dgm:prSet/>
      <dgm:spPr/>
      <dgm:t>
        <a:bodyPr/>
        <a:lstStyle/>
        <a:p>
          <a:endParaRPr lang="en-US"/>
        </a:p>
      </dgm:t>
    </dgm:pt>
    <dgm:pt modelId="{7CED00F9-C40C-C34C-9AAC-A66C3D94582E}">
      <dgm:prSet phldrT="[Text]"/>
      <dgm:spPr/>
      <dgm:t>
        <a:bodyPr/>
        <a:lstStyle/>
        <a:p>
          <a:r>
            <a:rPr lang="en-US" dirty="0" smtClean="0"/>
            <a:t>Slow</a:t>
          </a:r>
          <a:endParaRPr lang="en-US" dirty="0"/>
        </a:p>
      </dgm:t>
    </dgm:pt>
    <dgm:pt modelId="{C3F6BED7-8058-C24B-B578-36A883DA8789}" type="parTrans" cxnId="{D24CE3A3-EA0F-2B4D-AFDA-C78A39A05C17}">
      <dgm:prSet/>
      <dgm:spPr/>
      <dgm:t>
        <a:bodyPr/>
        <a:lstStyle/>
        <a:p>
          <a:endParaRPr lang="en-US"/>
        </a:p>
      </dgm:t>
    </dgm:pt>
    <dgm:pt modelId="{336B664D-2C44-0C47-9739-5C3F3F25EB82}" type="sibTrans" cxnId="{D24CE3A3-EA0F-2B4D-AFDA-C78A39A05C17}">
      <dgm:prSet/>
      <dgm:spPr/>
      <dgm:t>
        <a:bodyPr/>
        <a:lstStyle/>
        <a:p>
          <a:endParaRPr lang="en-US"/>
        </a:p>
      </dgm:t>
    </dgm:pt>
    <dgm:pt modelId="{45896003-8111-3B49-A226-28A0BC7E3504}">
      <dgm:prSet phldrT="[Text]"/>
      <dgm:spPr/>
      <dgm:t>
        <a:bodyPr/>
        <a:lstStyle/>
        <a:p>
          <a:r>
            <a:rPr lang="en-US" dirty="0" smtClean="0"/>
            <a:t>Unstable</a:t>
          </a:r>
          <a:endParaRPr lang="en-US" dirty="0"/>
        </a:p>
      </dgm:t>
    </dgm:pt>
    <dgm:pt modelId="{CAC187D2-E944-BD4B-B292-BB354890D216}" type="parTrans" cxnId="{8CDAA459-9771-1D4D-9BCA-68BF561E0FF8}">
      <dgm:prSet/>
      <dgm:spPr/>
      <dgm:t>
        <a:bodyPr/>
        <a:lstStyle/>
        <a:p>
          <a:endParaRPr lang="en-US"/>
        </a:p>
      </dgm:t>
    </dgm:pt>
    <dgm:pt modelId="{4F19B238-4527-6B40-A07A-6F46B9399511}" type="sibTrans" cxnId="{8CDAA459-9771-1D4D-9BCA-68BF561E0FF8}">
      <dgm:prSet/>
      <dgm:spPr/>
      <dgm:t>
        <a:bodyPr/>
        <a:lstStyle/>
        <a:p>
          <a:endParaRPr lang="en-US"/>
        </a:p>
      </dgm:t>
    </dgm:pt>
    <dgm:pt modelId="{2D2B6291-9596-9743-BEFC-D226749E74F3}">
      <dgm:prSet phldrT="[Text]"/>
      <dgm:spPr/>
      <dgm:t>
        <a:bodyPr/>
        <a:lstStyle/>
        <a:p>
          <a:r>
            <a:rPr lang="en-US" dirty="0" smtClean="0"/>
            <a:t>Shock</a:t>
          </a:r>
          <a:endParaRPr lang="en-US" dirty="0"/>
        </a:p>
      </dgm:t>
    </dgm:pt>
    <dgm:pt modelId="{2E76D145-5C11-5F4A-9C4A-44EEEA7A3520}" type="parTrans" cxnId="{9DF4BCE6-74CE-BF44-B91A-7E052B64B4FE}">
      <dgm:prSet/>
      <dgm:spPr/>
      <dgm:t>
        <a:bodyPr/>
        <a:lstStyle/>
        <a:p>
          <a:endParaRPr lang="en-US"/>
        </a:p>
      </dgm:t>
    </dgm:pt>
    <dgm:pt modelId="{4E5436E4-1381-944E-A368-87CFA02BF085}" type="sibTrans" cxnId="{9DF4BCE6-74CE-BF44-B91A-7E052B64B4FE}">
      <dgm:prSet/>
      <dgm:spPr/>
      <dgm:t>
        <a:bodyPr/>
        <a:lstStyle/>
        <a:p>
          <a:endParaRPr lang="en-US"/>
        </a:p>
      </dgm:t>
    </dgm:pt>
    <dgm:pt modelId="{2F46308D-406E-2345-AB20-25D558B25589}">
      <dgm:prSet phldrT="[Text]"/>
      <dgm:spPr/>
      <dgm:t>
        <a:bodyPr/>
        <a:lstStyle/>
        <a:p>
          <a:r>
            <a:rPr lang="en-US" dirty="0" smtClean="0"/>
            <a:t>Cardiac arrest</a:t>
          </a:r>
          <a:endParaRPr lang="en-US" dirty="0"/>
        </a:p>
      </dgm:t>
    </dgm:pt>
    <dgm:pt modelId="{A5267A37-66B5-C14C-81D3-FADB3D1A78B3}" type="parTrans" cxnId="{639781F6-740F-FB42-A845-1F08A7EDF9B5}">
      <dgm:prSet/>
      <dgm:spPr/>
      <dgm:t>
        <a:bodyPr/>
        <a:lstStyle/>
        <a:p>
          <a:endParaRPr lang="en-US"/>
        </a:p>
      </dgm:t>
    </dgm:pt>
    <dgm:pt modelId="{81B28C29-D015-454E-BD95-9DC502A41BD0}" type="sibTrans" cxnId="{639781F6-740F-FB42-A845-1F08A7EDF9B5}">
      <dgm:prSet/>
      <dgm:spPr/>
      <dgm:t>
        <a:bodyPr/>
        <a:lstStyle/>
        <a:p>
          <a:endParaRPr lang="en-US"/>
        </a:p>
      </dgm:t>
    </dgm:pt>
    <dgm:pt modelId="{EEED773D-3BED-8C42-BA14-6FBD0CCA3ED0}" type="pres">
      <dgm:prSet presAssocID="{78AE0A87-4BFD-EB49-99F8-0A89F7812A77}" presName="hierChild1" presStyleCnt="0">
        <dgm:presLayoutVars>
          <dgm:chPref val="1"/>
          <dgm:dir/>
          <dgm:animOne val="branch"/>
          <dgm:animLvl val="lvl"/>
          <dgm:resizeHandles/>
        </dgm:presLayoutVars>
      </dgm:prSet>
      <dgm:spPr/>
      <dgm:t>
        <a:bodyPr/>
        <a:lstStyle/>
        <a:p>
          <a:endParaRPr lang="en-US"/>
        </a:p>
      </dgm:t>
    </dgm:pt>
    <dgm:pt modelId="{8FD5BA02-093D-EF42-8E56-1BC4AC7E5EB1}" type="pres">
      <dgm:prSet presAssocID="{3C35ABA2-B3D3-BD49-84A6-65AD2E66B1FA}" presName="hierRoot1" presStyleCnt="0"/>
      <dgm:spPr/>
    </dgm:pt>
    <dgm:pt modelId="{176F9CAA-B635-0C4A-975C-217E2C2F5B66}" type="pres">
      <dgm:prSet presAssocID="{3C35ABA2-B3D3-BD49-84A6-65AD2E66B1FA}" presName="composite" presStyleCnt="0"/>
      <dgm:spPr/>
    </dgm:pt>
    <dgm:pt modelId="{3FB89EA6-1862-EC46-A346-4F735BDEF6FB}" type="pres">
      <dgm:prSet presAssocID="{3C35ABA2-B3D3-BD49-84A6-65AD2E66B1FA}" presName="background" presStyleLbl="node0" presStyleIdx="0" presStyleCnt="2"/>
      <dgm:spPr/>
    </dgm:pt>
    <dgm:pt modelId="{6E8A3ACA-53C7-0246-B6E2-9B114436934A}" type="pres">
      <dgm:prSet presAssocID="{3C35ABA2-B3D3-BD49-84A6-65AD2E66B1FA}" presName="text" presStyleLbl="fgAcc0" presStyleIdx="0" presStyleCnt="2">
        <dgm:presLayoutVars>
          <dgm:chPref val="3"/>
        </dgm:presLayoutVars>
      </dgm:prSet>
      <dgm:spPr/>
      <dgm:t>
        <a:bodyPr/>
        <a:lstStyle/>
        <a:p>
          <a:endParaRPr lang="en-US"/>
        </a:p>
      </dgm:t>
    </dgm:pt>
    <dgm:pt modelId="{9A90E390-A219-F847-B829-98B02F81317C}" type="pres">
      <dgm:prSet presAssocID="{3C35ABA2-B3D3-BD49-84A6-65AD2E66B1FA}" presName="hierChild2" presStyleCnt="0"/>
      <dgm:spPr/>
    </dgm:pt>
    <dgm:pt modelId="{B63D6C75-17E0-8940-8EFE-252372D3840B}" type="pres">
      <dgm:prSet presAssocID="{A27A238F-4845-D540-8C51-6A948E939E5D}" presName="Name10" presStyleLbl="parChTrans1D2" presStyleIdx="0" presStyleCnt="4"/>
      <dgm:spPr/>
      <dgm:t>
        <a:bodyPr/>
        <a:lstStyle/>
        <a:p>
          <a:endParaRPr lang="en-US"/>
        </a:p>
      </dgm:t>
    </dgm:pt>
    <dgm:pt modelId="{D8292073-EC88-3B4D-AE62-48E55D4B0891}" type="pres">
      <dgm:prSet presAssocID="{77633FE0-5542-F54C-998F-4C07538D0AED}" presName="hierRoot2" presStyleCnt="0"/>
      <dgm:spPr/>
    </dgm:pt>
    <dgm:pt modelId="{E967952A-38C7-1F46-A155-D06433618E25}" type="pres">
      <dgm:prSet presAssocID="{77633FE0-5542-F54C-998F-4C07538D0AED}" presName="composite2" presStyleCnt="0"/>
      <dgm:spPr/>
    </dgm:pt>
    <dgm:pt modelId="{B41B933A-1DAF-6749-8F8F-109E28E20A72}" type="pres">
      <dgm:prSet presAssocID="{77633FE0-5542-F54C-998F-4C07538D0AED}" presName="background2" presStyleLbl="node2" presStyleIdx="0" presStyleCnt="4"/>
      <dgm:spPr/>
    </dgm:pt>
    <dgm:pt modelId="{D7412B2C-94A1-6D4B-B395-B8BD72FA633F}" type="pres">
      <dgm:prSet presAssocID="{77633FE0-5542-F54C-998F-4C07538D0AED}" presName="text2" presStyleLbl="fgAcc2" presStyleIdx="0" presStyleCnt="4">
        <dgm:presLayoutVars>
          <dgm:chPref val="3"/>
        </dgm:presLayoutVars>
      </dgm:prSet>
      <dgm:spPr/>
      <dgm:t>
        <a:bodyPr/>
        <a:lstStyle/>
        <a:p>
          <a:endParaRPr lang="en-US"/>
        </a:p>
      </dgm:t>
    </dgm:pt>
    <dgm:pt modelId="{5A46884B-B335-B145-8698-83007447CA5F}" type="pres">
      <dgm:prSet presAssocID="{77633FE0-5542-F54C-998F-4C07538D0AED}" presName="hierChild3" presStyleCnt="0"/>
      <dgm:spPr/>
    </dgm:pt>
    <dgm:pt modelId="{4B7753FD-0464-CC4B-AE4F-E68D0B9AC683}" type="pres">
      <dgm:prSet presAssocID="{C3F6BED7-8058-C24B-B578-36A883DA8789}" presName="Name10" presStyleLbl="parChTrans1D2" presStyleIdx="1" presStyleCnt="4"/>
      <dgm:spPr/>
      <dgm:t>
        <a:bodyPr/>
        <a:lstStyle/>
        <a:p>
          <a:endParaRPr lang="en-US"/>
        </a:p>
      </dgm:t>
    </dgm:pt>
    <dgm:pt modelId="{C81C381F-3EC3-FD42-8166-6519BEDAD0EA}" type="pres">
      <dgm:prSet presAssocID="{7CED00F9-C40C-C34C-9AAC-A66C3D94582E}" presName="hierRoot2" presStyleCnt="0"/>
      <dgm:spPr/>
    </dgm:pt>
    <dgm:pt modelId="{053A14B4-08A1-6044-8F15-649D99C6A699}" type="pres">
      <dgm:prSet presAssocID="{7CED00F9-C40C-C34C-9AAC-A66C3D94582E}" presName="composite2" presStyleCnt="0"/>
      <dgm:spPr/>
    </dgm:pt>
    <dgm:pt modelId="{C2CA4931-1A66-C249-92E8-30FB74B8ACBC}" type="pres">
      <dgm:prSet presAssocID="{7CED00F9-C40C-C34C-9AAC-A66C3D94582E}" presName="background2" presStyleLbl="node2" presStyleIdx="1" presStyleCnt="4"/>
      <dgm:spPr/>
    </dgm:pt>
    <dgm:pt modelId="{3A2C4EC4-1E56-B445-8711-1E88F3B2B88A}" type="pres">
      <dgm:prSet presAssocID="{7CED00F9-C40C-C34C-9AAC-A66C3D94582E}" presName="text2" presStyleLbl="fgAcc2" presStyleIdx="1" presStyleCnt="4">
        <dgm:presLayoutVars>
          <dgm:chPref val="3"/>
        </dgm:presLayoutVars>
      </dgm:prSet>
      <dgm:spPr/>
      <dgm:t>
        <a:bodyPr/>
        <a:lstStyle/>
        <a:p>
          <a:endParaRPr lang="en-US"/>
        </a:p>
      </dgm:t>
    </dgm:pt>
    <dgm:pt modelId="{EDBB601D-575E-1344-8FF3-5091CDEF2891}" type="pres">
      <dgm:prSet presAssocID="{7CED00F9-C40C-C34C-9AAC-A66C3D94582E}" presName="hierChild3" presStyleCnt="0"/>
      <dgm:spPr/>
    </dgm:pt>
    <dgm:pt modelId="{E0D83231-22B3-304E-ABFE-5C8E956B92AF}" type="pres">
      <dgm:prSet presAssocID="{45896003-8111-3B49-A226-28A0BC7E3504}" presName="hierRoot1" presStyleCnt="0"/>
      <dgm:spPr/>
    </dgm:pt>
    <dgm:pt modelId="{8437FC10-11C7-D04E-92F1-23BCA4893DC2}" type="pres">
      <dgm:prSet presAssocID="{45896003-8111-3B49-A226-28A0BC7E3504}" presName="composite" presStyleCnt="0"/>
      <dgm:spPr/>
    </dgm:pt>
    <dgm:pt modelId="{3DB11DD0-B7EB-7B47-98F9-CDEA0EE9C34F}" type="pres">
      <dgm:prSet presAssocID="{45896003-8111-3B49-A226-28A0BC7E3504}" presName="background" presStyleLbl="node0" presStyleIdx="1" presStyleCnt="2"/>
      <dgm:spPr/>
    </dgm:pt>
    <dgm:pt modelId="{DF5B8F6A-31AD-A745-BEB2-D98577178271}" type="pres">
      <dgm:prSet presAssocID="{45896003-8111-3B49-A226-28A0BC7E3504}" presName="text" presStyleLbl="fgAcc0" presStyleIdx="1" presStyleCnt="2">
        <dgm:presLayoutVars>
          <dgm:chPref val="3"/>
        </dgm:presLayoutVars>
      </dgm:prSet>
      <dgm:spPr/>
      <dgm:t>
        <a:bodyPr/>
        <a:lstStyle/>
        <a:p>
          <a:endParaRPr lang="en-US"/>
        </a:p>
      </dgm:t>
    </dgm:pt>
    <dgm:pt modelId="{8A37DFFF-6648-1C42-9DD2-3FB07206F872}" type="pres">
      <dgm:prSet presAssocID="{45896003-8111-3B49-A226-28A0BC7E3504}" presName="hierChild2" presStyleCnt="0"/>
      <dgm:spPr/>
    </dgm:pt>
    <dgm:pt modelId="{A48075CA-DADB-534D-A972-8DB546B8237A}" type="pres">
      <dgm:prSet presAssocID="{2E76D145-5C11-5F4A-9C4A-44EEEA7A3520}" presName="Name10" presStyleLbl="parChTrans1D2" presStyleIdx="2" presStyleCnt="4"/>
      <dgm:spPr/>
      <dgm:t>
        <a:bodyPr/>
        <a:lstStyle/>
        <a:p>
          <a:endParaRPr lang="en-US"/>
        </a:p>
      </dgm:t>
    </dgm:pt>
    <dgm:pt modelId="{20CAB333-D55C-1241-861C-BC30F083EC08}" type="pres">
      <dgm:prSet presAssocID="{2D2B6291-9596-9743-BEFC-D226749E74F3}" presName="hierRoot2" presStyleCnt="0"/>
      <dgm:spPr/>
    </dgm:pt>
    <dgm:pt modelId="{E4132124-6D3B-CE47-8D40-9CBEAAAD21AB}" type="pres">
      <dgm:prSet presAssocID="{2D2B6291-9596-9743-BEFC-D226749E74F3}" presName="composite2" presStyleCnt="0"/>
      <dgm:spPr/>
    </dgm:pt>
    <dgm:pt modelId="{7CBA656D-C25C-D249-92E7-1B9C98D3E516}" type="pres">
      <dgm:prSet presAssocID="{2D2B6291-9596-9743-BEFC-D226749E74F3}" presName="background2" presStyleLbl="node2" presStyleIdx="2" presStyleCnt="4"/>
      <dgm:spPr/>
    </dgm:pt>
    <dgm:pt modelId="{45DB873B-1067-DC40-B29E-AB8C59F604DE}" type="pres">
      <dgm:prSet presAssocID="{2D2B6291-9596-9743-BEFC-D226749E74F3}" presName="text2" presStyleLbl="fgAcc2" presStyleIdx="2" presStyleCnt="4">
        <dgm:presLayoutVars>
          <dgm:chPref val="3"/>
        </dgm:presLayoutVars>
      </dgm:prSet>
      <dgm:spPr/>
      <dgm:t>
        <a:bodyPr/>
        <a:lstStyle/>
        <a:p>
          <a:endParaRPr lang="en-US"/>
        </a:p>
      </dgm:t>
    </dgm:pt>
    <dgm:pt modelId="{E8994A6D-7297-B145-91A2-CAA153BD751C}" type="pres">
      <dgm:prSet presAssocID="{2D2B6291-9596-9743-BEFC-D226749E74F3}" presName="hierChild3" presStyleCnt="0"/>
      <dgm:spPr/>
    </dgm:pt>
    <dgm:pt modelId="{EB4A247E-8E08-7546-915A-26BF69E30161}" type="pres">
      <dgm:prSet presAssocID="{A5267A37-66B5-C14C-81D3-FADB3D1A78B3}" presName="Name10" presStyleLbl="parChTrans1D2" presStyleIdx="3" presStyleCnt="4"/>
      <dgm:spPr/>
      <dgm:t>
        <a:bodyPr/>
        <a:lstStyle/>
        <a:p>
          <a:endParaRPr lang="en-US"/>
        </a:p>
      </dgm:t>
    </dgm:pt>
    <dgm:pt modelId="{C364DBE3-FED3-D746-B368-8EFAD6267907}" type="pres">
      <dgm:prSet presAssocID="{2F46308D-406E-2345-AB20-25D558B25589}" presName="hierRoot2" presStyleCnt="0"/>
      <dgm:spPr/>
    </dgm:pt>
    <dgm:pt modelId="{18A75AEA-9808-0249-8DBE-C8F7A6F0C914}" type="pres">
      <dgm:prSet presAssocID="{2F46308D-406E-2345-AB20-25D558B25589}" presName="composite2" presStyleCnt="0"/>
      <dgm:spPr/>
    </dgm:pt>
    <dgm:pt modelId="{7DA499A9-8199-D849-A34E-86F043B0AC87}" type="pres">
      <dgm:prSet presAssocID="{2F46308D-406E-2345-AB20-25D558B25589}" presName="background2" presStyleLbl="node2" presStyleIdx="3" presStyleCnt="4"/>
      <dgm:spPr/>
    </dgm:pt>
    <dgm:pt modelId="{050DFEEB-80BB-D145-BCA7-1584940B9420}" type="pres">
      <dgm:prSet presAssocID="{2F46308D-406E-2345-AB20-25D558B25589}" presName="text2" presStyleLbl="fgAcc2" presStyleIdx="3" presStyleCnt="4">
        <dgm:presLayoutVars>
          <dgm:chPref val="3"/>
        </dgm:presLayoutVars>
      </dgm:prSet>
      <dgm:spPr/>
      <dgm:t>
        <a:bodyPr/>
        <a:lstStyle/>
        <a:p>
          <a:endParaRPr lang="en-US"/>
        </a:p>
      </dgm:t>
    </dgm:pt>
    <dgm:pt modelId="{36C6F739-5675-454A-A95E-74B6CE11CB18}" type="pres">
      <dgm:prSet presAssocID="{2F46308D-406E-2345-AB20-25D558B25589}" presName="hierChild3" presStyleCnt="0"/>
      <dgm:spPr/>
    </dgm:pt>
  </dgm:ptLst>
  <dgm:cxnLst>
    <dgm:cxn modelId="{A8421E84-F419-7D49-9141-84E67A032AF2}" type="presOf" srcId="{3C35ABA2-B3D3-BD49-84A6-65AD2E66B1FA}" destId="{6E8A3ACA-53C7-0246-B6E2-9B114436934A}" srcOrd="0" destOrd="0" presId="urn:microsoft.com/office/officeart/2005/8/layout/hierarchy1"/>
    <dgm:cxn modelId="{8CDAA459-9771-1D4D-9BCA-68BF561E0FF8}" srcId="{78AE0A87-4BFD-EB49-99F8-0A89F7812A77}" destId="{45896003-8111-3B49-A226-28A0BC7E3504}" srcOrd="1" destOrd="0" parTransId="{CAC187D2-E944-BD4B-B292-BB354890D216}" sibTransId="{4F19B238-4527-6B40-A07A-6F46B9399511}"/>
    <dgm:cxn modelId="{9693F6B1-EA57-0045-8828-34838A6A993C}" type="presOf" srcId="{2D2B6291-9596-9743-BEFC-D226749E74F3}" destId="{45DB873B-1067-DC40-B29E-AB8C59F604DE}" srcOrd="0" destOrd="0" presId="urn:microsoft.com/office/officeart/2005/8/layout/hierarchy1"/>
    <dgm:cxn modelId="{D7194E18-B011-1B47-BA57-30482131EA36}" srcId="{3C35ABA2-B3D3-BD49-84A6-65AD2E66B1FA}" destId="{77633FE0-5542-F54C-998F-4C07538D0AED}" srcOrd="0" destOrd="0" parTransId="{A27A238F-4845-D540-8C51-6A948E939E5D}" sibTransId="{A01EF094-5391-6B45-8558-3BD845D40543}"/>
    <dgm:cxn modelId="{6D7C424A-A058-F041-AEF9-2AC3447CE279}" type="presOf" srcId="{A27A238F-4845-D540-8C51-6A948E939E5D}" destId="{B63D6C75-17E0-8940-8EFE-252372D3840B}" srcOrd="0" destOrd="0" presId="urn:microsoft.com/office/officeart/2005/8/layout/hierarchy1"/>
    <dgm:cxn modelId="{D24CE3A3-EA0F-2B4D-AFDA-C78A39A05C17}" srcId="{3C35ABA2-B3D3-BD49-84A6-65AD2E66B1FA}" destId="{7CED00F9-C40C-C34C-9AAC-A66C3D94582E}" srcOrd="1" destOrd="0" parTransId="{C3F6BED7-8058-C24B-B578-36A883DA8789}" sibTransId="{336B664D-2C44-0C47-9739-5C3F3F25EB82}"/>
    <dgm:cxn modelId="{8A8C09F6-9069-CA42-9356-51C1AE062EDB}" type="presOf" srcId="{7CED00F9-C40C-C34C-9AAC-A66C3D94582E}" destId="{3A2C4EC4-1E56-B445-8711-1E88F3B2B88A}" srcOrd="0" destOrd="0" presId="urn:microsoft.com/office/officeart/2005/8/layout/hierarchy1"/>
    <dgm:cxn modelId="{9DF4BCE6-74CE-BF44-B91A-7E052B64B4FE}" srcId="{45896003-8111-3B49-A226-28A0BC7E3504}" destId="{2D2B6291-9596-9743-BEFC-D226749E74F3}" srcOrd="0" destOrd="0" parTransId="{2E76D145-5C11-5F4A-9C4A-44EEEA7A3520}" sibTransId="{4E5436E4-1381-944E-A368-87CFA02BF085}"/>
    <dgm:cxn modelId="{0997F0B8-B850-1342-A42F-BB0165210ECC}" srcId="{78AE0A87-4BFD-EB49-99F8-0A89F7812A77}" destId="{3C35ABA2-B3D3-BD49-84A6-65AD2E66B1FA}" srcOrd="0" destOrd="0" parTransId="{408A8967-7FBB-9041-B1F7-51CC18B2B99F}" sibTransId="{F30A2D2B-3B97-0F41-A41F-43DAE7E440C2}"/>
    <dgm:cxn modelId="{82426D32-A2F2-EC48-8678-B95990C2015C}" type="presOf" srcId="{77633FE0-5542-F54C-998F-4C07538D0AED}" destId="{D7412B2C-94A1-6D4B-B395-B8BD72FA633F}" srcOrd="0" destOrd="0" presId="urn:microsoft.com/office/officeart/2005/8/layout/hierarchy1"/>
    <dgm:cxn modelId="{52B20BBD-C249-F94E-BB20-CC293A96127D}" type="presOf" srcId="{A5267A37-66B5-C14C-81D3-FADB3D1A78B3}" destId="{EB4A247E-8E08-7546-915A-26BF69E30161}" srcOrd="0" destOrd="0" presId="urn:microsoft.com/office/officeart/2005/8/layout/hierarchy1"/>
    <dgm:cxn modelId="{986D4C02-FC8D-A040-A0C4-F792CACDCE2A}" type="presOf" srcId="{2E76D145-5C11-5F4A-9C4A-44EEEA7A3520}" destId="{A48075CA-DADB-534D-A972-8DB546B8237A}" srcOrd="0" destOrd="0" presId="urn:microsoft.com/office/officeart/2005/8/layout/hierarchy1"/>
    <dgm:cxn modelId="{639781F6-740F-FB42-A845-1F08A7EDF9B5}" srcId="{45896003-8111-3B49-A226-28A0BC7E3504}" destId="{2F46308D-406E-2345-AB20-25D558B25589}" srcOrd="1" destOrd="0" parTransId="{A5267A37-66B5-C14C-81D3-FADB3D1A78B3}" sibTransId="{81B28C29-D015-454E-BD95-9DC502A41BD0}"/>
    <dgm:cxn modelId="{2EB076A9-B97A-BA4C-A4C1-7A753FD2FE34}" type="presOf" srcId="{C3F6BED7-8058-C24B-B578-36A883DA8789}" destId="{4B7753FD-0464-CC4B-AE4F-E68D0B9AC683}" srcOrd="0" destOrd="0" presId="urn:microsoft.com/office/officeart/2005/8/layout/hierarchy1"/>
    <dgm:cxn modelId="{89126F8B-C4FD-4E46-B527-7D29C442585A}" type="presOf" srcId="{2F46308D-406E-2345-AB20-25D558B25589}" destId="{050DFEEB-80BB-D145-BCA7-1584940B9420}" srcOrd="0" destOrd="0" presId="urn:microsoft.com/office/officeart/2005/8/layout/hierarchy1"/>
    <dgm:cxn modelId="{539E98AC-B665-4A48-A8F4-46E062CD57C4}" type="presOf" srcId="{45896003-8111-3B49-A226-28A0BC7E3504}" destId="{DF5B8F6A-31AD-A745-BEB2-D98577178271}" srcOrd="0" destOrd="0" presId="urn:microsoft.com/office/officeart/2005/8/layout/hierarchy1"/>
    <dgm:cxn modelId="{152E5AA8-F2FD-5E4D-A640-8418CA66DE31}" type="presOf" srcId="{78AE0A87-4BFD-EB49-99F8-0A89F7812A77}" destId="{EEED773D-3BED-8C42-BA14-6FBD0CCA3ED0}" srcOrd="0" destOrd="0" presId="urn:microsoft.com/office/officeart/2005/8/layout/hierarchy1"/>
    <dgm:cxn modelId="{75D8DA0B-0604-714F-97AF-6E1484F43EBC}" type="presParOf" srcId="{EEED773D-3BED-8C42-BA14-6FBD0CCA3ED0}" destId="{8FD5BA02-093D-EF42-8E56-1BC4AC7E5EB1}" srcOrd="0" destOrd="0" presId="urn:microsoft.com/office/officeart/2005/8/layout/hierarchy1"/>
    <dgm:cxn modelId="{AE6E4011-4A43-C247-8AAD-A0798DE4B7BF}" type="presParOf" srcId="{8FD5BA02-093D-EF42-8E56-1BC4AC7E5EB1}" destId="{176F9CAA-B635-0C4A-975C-217E2C2F5B66}" srcOrd="0" destOrd="0" presId="urn:microsoft.com/office/officeart/2005/8/layout/hierarchy1"/>
    <dgm:cxn modelId="{DC817F82-270B-4C4F-B277-F81A33A2F545}" type="presParOf" srcId="{176F9CAA-B635-0C4A-975C-217E2C2F5B66}" destId="{3FB89EA6-1862-EC46-A346-4F735BDEF6FB}" srcOrd="0" destOrd="0" presId="urn:microsoft.com/office/officeart/2005/8/layout/hierarchy1"/>
    <dgm:cxn modelId="{58E9E22D-3341-1C42-9515-E9878186EB42}" type="presParOf" srcId="{176F9CAA-B635-0C4A-975C-217E2C2F5B66}" destId="{6E8A3ACA-53C7-0246-B6E2-9B114436934A}" srcOrd="1" destOrd="0" presId="urn:microsoft.com/office/officeart/2005/8/layout/hierarchy1"/>
    <dgm:cxn modelId="{3133C24F-B527-3746-9077-2036A6C71E48}" type="presParOf" srcId="{8FD5BA02-093D-EF42-8E56-1BC4AC7E5EB1}" destId="{9A90E390-A219-F847-B829-98B02F81317C}" srcOrd="1" destOrd="0" presId="urn:microsoft.com/office/officeart/2005/8/layout/hierarchy1"/>
    <dgm:cxn modelId="{76EB0FB7-238F-7643-9F8B-DAA442C198A5}" type="presParOf" srcId="{9A90E390-A219-F847-B829-98B02F81317C}" destId="{B63D6C75-17E0-8940-8EFE-252372D3840B}" srcOrd="0" destOrd="0" presId="urn:microsoft.com/office/officeart/2005/8/layout/hierarchy1"/>
    <dgm:cxn modelId="{8957D55F-C541-1E4C-8914-235C95A7E040}" type="presParOf" srcId="{9A90E390-A219-F847-B829-98B02F81317C}" destId="{D8292073-EC88-3B4D-AE62-48E55D4B0891}" srcOrd="1" destOrd="0" presId="urn:microsoft.com/office/officeart/2005/8/layout/hierarchy1"/>
    <dgm:cxn modelId="{0938CEC5-DB31-CF4F-93C7-BBDABF187CDA}" type="presParOf" srcId="{D8292073-EC88-3B4D-AE62-48E55D4B0891}" destId="{E967952A-38C7-1F46-A155-D06433618E25}" srcOrd="0" destOrd="0" presId="urn:microsoft.com/office/officeart/2005/8/layout/hierarchy1"/>
    <dgm:cxn modelId="{199475D7-5F44-334E-96BC-413110E10DCE}" type="presParOf" srcId="{E967952A-38C7-1F46-A155-D06433618E25}" destId="{B41B933A-1DAF-6749-8F8F-109E28E20A72}" srcOrd="0" destOrd="0" presId="urn:microsoft.com/office/officeart/2005/8/layout/hierarchy1"/>
    <dgm:cxn modelId="{B95CFCCC-6D79-E640-BC01-9F76B4B212DC}" type="presParOf" srcId="{E967952A-38C7-1F46-A155-D06433618E25}" destId="{D7412B2C-94A1-6D4B-B395-B8BD72FA633F}" srcOrd="1" destOrd="0" presId="urn:microsoft.com/office/officeart/2005/8/layout/hierarchy1"/>
    <dgm:cxn modelId="{7BD639DE-1677-6B43-BDF1-408863FDCDCA}" type="presParOf" srcId="{D8292073-EC88-3B4D-AE62-48E55D4B0891}" destId="{5A46884B-B335-B145-8698-83007447CA5F}" srcOrd="1" destOrd="0" presId="urn:microsoft.com/office/officeart/2005/8/layout/hierarchy1"/>
    <dgm:cxn modelId="{94D2094E-119A-3349-92AB-ACF9BEC734D5}" type="presParOf" srcId="{9A90E390-A219-F847-B829-98B02F81317C}" destId="{4B7753FD-0464-CC4B-AE4F-E68D0B9AC683}" srcOrd="2" destOrd="0" presId="urn:microsoft.com/office/officeart/2005/8/layout/hierarchy1"/>
    <dgm:cxn modelId="{A6599F46-7CCE-D04F-8A34-CD3D5B906149}" type="presParOf" srcId="{9A90E390-A219-F847-B829-98B02F81317C}" destId="{C81C381F-3EC3-FD42-8166-6519BEDAD0EA}" srcOrd="3" destOrd="0" presId="urn:microsoft.com/office/officeart/2005/8/layout/hierarchy1"/>
    <dgm:cxn modelId="{5C152A73-33CE-B641-8B6D-9162AFE75050}" type="presParOf" srcId="{C81C381F-3EC3-FD42-8166-6519BEDAD0EA}" destId="{053A14B4-08A1-6044-8F15-649D99C6A699}" srcOrd="0" destOrd="0" presId="urn:microsoft.com/office/officeart/2005/8/layout/hierarchy1"/>
    <dgm:cxn modelId="{5ECA6B61-1E4F-1149-AD2B-CCA91AD3EEF0}" type="presParOf" srcId="{053A14B4-08A1-6044-8F15-649D99C6A699}" destId="{C2CA4931-1A66-C249-92E8-30FB74B8ACBC}" srcOrd="0" destOrd="0" presId="urn:microsoft.com/office/officeart/2005/8/layout/hierarchy1"/>
    <dgm:cxn modelId="{BF1F007A-052D-894E-88B5-7D9BBB0AD8DD}" type="presParOf" srcId="{053A14B4-08A1-6044-8F15-649D99C6A699}" destId="{3A2C4EC4-1E56-B445-8711-1E88F3B2B88A}" srcOrd="1" destOrd="0" presId="urn:microsoft.com/office/officeart/2005/8/layout/hierarchy1"/>
    <dgm:cxn modelId="{6B7DB8CA-10B4-F344-A39F-D9364CF94AB7}" type="presParOf" srcId="{C81C381F-3EC3-FD42-8166-6519BEDAD0EA}" destId="{EDBB601D-575E-1344-8FF3-5091CDEF2891}" srcOrd="1" destOrd="0" presId="urn:microsoft.com/office/officeart/2005/8/layout/hierarchy1"/>
    <dgm:cxn modelId="{4FEE5837-0A84-9E40-B538-BE361FE0B877}" type="presParOf" srcId="{EEED773D-3BED-8C42-BA14-6FBD0CCA3ED0}" destId="{E0D83231-22B3-304E-ABFE-5C8E956B92AF}" srcOrd="1" destOrd="0" presId="urn:microsoft.com/office/officeart/2005/8/layout/hierarchy1"/>
    <dgm:cxn modelId="{E1F282C1-72D7-3E40-A012-DFAB53E857DF}" type="presParOf" srcId="{E0D83231-22B3-304E-ABFE-5C8E956B92AF}" destId="{8437FC10-11C7-D04E-92F1-23BCA4893DC2}" srcOrd="0" destOrd="0" presId="urn:microsoft.com/office/officeart/2005/8/layout/hierarchy1"/>
    <dgm:cxn modelId="{F5FE79B1-C01D-0543-9748-4D9BDAC0CE2D}" type="presParOf" srcId="{8437FC10-11C7-D04E-92F1-23BCA4893DC2}" destId="{3DB11DD0-B7EB-7B47-98F9-CDEA0EE9C34F}" srcOrd="0" destOrd="0" presId="urn:microsoft.com/office/officeart/2005/8/layout/hierarchy1"/>
    <dgm:cxn modelId="{347CF99E-6F77-764A-B2B5-9B06DE41045A}" type="presParOf" srcId="{8437FC10-11C7-D04E-92F1-23BCA4893DC2}" destId="{DF5B8F6A-31AD-A745-BEB2-D98577178271}" srcOrd="1" destOrd="0" presId="urn:microsoft.com/office/officeart/2005/8/layout/hierarchy1"/>
    <dgm:cxn modelId="{C22EA4FA-7E2D-6143-9D1C-532B2FCFED06}" type="presParOf" srcId="{E0D83231-22B3-304E-ABFE-5C8E956B92AF}" destId="{8A37DFFF-6648-1C42-9DD2-3FB07206F872}" srcOrd="1" destOrd="0" presId="urn:microsoft.com/office/officeart/2005/8/layout/hierarchy1"/>
    <dgm:cxn modelId="{C8D863E2-5223-CD47-98AE-7F62ED397A88}" type="presParOf" srcId="{8A37DFFF-6648-1C42-9DD2-3FB07206F872}" destId="{A48075CA-DADB-534D-A972-8DB546B8237A}" srcOrd="0" destOrd="0" presId="urn:microsoft.com/office/officeart/2005/8/layout/hierarchy1"/>
    <dgm:cxn modelId="{555332CB-C45D-5447-A5A7-2F70FA938C7D}" type="presParOf" srcId="{8A37DFFF-6648-1C42-9DD2-3FB07206F872}" destId="{20CAB333-D55C-1241-861C-BC30F083EC08}" srcOrd="1" destOrd="0" presId="urn:microsoft.com/office/officeart/2005/8/layout/hierarchy1"/>
    <dgm:cxn modelId="{63CD67A3-4EAC-4245-9B27-E23BF458DB2B}" type="presParOf" srcId="{20CAB333-D55C-1241-861C-BC30F083EC08}" destId="{E4132124-6D3B-CE47-8D40-9CBEAAAD21AB}" srcOrd="0" destOrd="0" presId="urn:microsoft.com/office/officeart/2005/8/layout/hierarchy1"/>
    <dgm:cxn modelId="{61C35981-887E-8E4F-937F-6B92ECC8135E}" type="presParOf" srcId="{E4132124-6D3B-CE47-8D40-9CBEAAAD21AB}" destId="{7CBA656D-C25C-D249-92E7-1B9C98D3E516}" srcOrd="0" destOrd="0" presId="urn:microsoft.com/office/officeart/2005/8/layout/hierarchy1"/>
    <dgm:cxn modelId="{FD1F73FD-A8F7-0F40-B31C-B9A7A4AC7BCE}" type="presParOf" srcId="{E4132124-6D3B-CE47-8D40-9CBEAAAD21AB}" destId="{45DB873B-1067-DC40-B29E-AB8C59F604DE}" srcOrd="1" destOrd="0" presId="urn:microsoft.com/office/officeart/2005/8/layout/hierarchy1"/>
    <dgm:cxn modelId="{F9A83A1B-F37E-A54E-996D-C3C1C3B8B949}" type="presParOf" srcId="{20CAB333-D55C-1241-861C-BC30F083EC08}" destId="{E8994A6D-7297-B145-91A2-CAA153BD751C}" srcOrd="1" destOrd="0" presId="urn:microsoft.com/office/officeart/2005/8/layout/hierarchy1"/>
    <dgm:cxn modelId="{C561E5CA-6A73-194E-926F-FA5D6CBBB84D}" type="presParOf" srcId="{8A37DFFF-6648-1C42-9DD2-3FB07206F872}" destId="{EB4A247E-8E08-7546-915A-26BF69E30161}" srcOrd="2" destOrd="0" presId="urn:microsoft.com/office/officeart/2005/8/layout/hierarchy1"/>
    <dgm:cxn modelId="{48D5ABDB-5CEF-7E44-AFB3-406C2A1E396D}" type="presParOf" srcId="{8A37DFFF-6648-1C42-9DD2-3FB07206F872}" destId="{C364DBE3-FED3-D746-B368-8EFAD6267907}" srcOrd="3" destOrd="0" presId="urn:microsoft.com/office/officeart/2005/8/layout/hierarchy1"/>
    <dgm:cxn modelId="{14ADB6D9-83BF-464F-9771-F3F900296924}" type="presParOf" srcId="{C364DBE3-FED3-D746-B368-8EFAD6267907}" destId="{18A75AEA-9808-0249-8DBE-C8F7A6F0C914}" srcOrd="0" destOrd="0" presId="urn:microsoft.com/office/officeart/2005/8/layout/hierarchy1"/>
    <dgm:cxn modelId="{FA264CC4-2E6E-1F4C-A3A0-2EF2A8261B7E}" type="presParOf" srcId="{18A75AEA-9808-0249-8DBE-C8F7A6F0C914}" destId="{7DA499A9-8199-D849-A34E-86F043B0AC87}" srcOrd="0" destOrd="0" presId="urn:microsoft.com/office/officeart/2005/8/layout/hierarchy1"/>
    <dgm:cxn modelId="{0AAAAF7C-967D-9640-AA5D-9E05E992EF4B}" type="presParOf" srcId="{18A75AEA-9808-0249-8DBE-C8F7A6F0C914}" destId="{050DFEEB-80BB-D145-BCA7-1584940B9420}" srcOrd="1" destOrd="0" presId="urn:microsoft.com/office/officeart/2005/8/layout/hierarchy1"/>
    <dgm:cxn modelId="{FCD6F02D-B525-FE4B-B3FB-B346B5B28885}" type="presParOf" srcId="{C364DBE3-FED3-D746-B368-8EFAD6267907}" destId="{36C6F739-5675-454A-A95E-74B6CE11CB1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C288C8-2976-8C4B-9079-8D0478DD8EA5}"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C818F8F4-B39E-8943-B5F5-FDFEA1315EF4}">
      <dgm:prSet phldrT="[Text]"/>
      <dgm:spPr/>
      <dgm:t>
        <a:bodyPr/>
        <a:lstStyle/>
        <a:p>
          <a:r>
            <a:rPr lang="en-US" dirty="0" smtClean="0"/>
            <a:t>Shocked</a:t>
          </a:r>
          <a:endParaRPr lang="en-US" dirty="0"/>
        </a:p>
      </dgm:t>
    </dgm:pt>
    <dgm:pt modelId="{12069C97-B11D-E14B-8DA0-0C4415131AD1}" type="parTrans" cxnId="{93BCC245-3EDA-6545-8B1E-54E1DE8664B2}">
      <dgm:prSet/>
      <dgm:spPr/>
      <dgm:t>
        <a:bodyPr/>
        <a:lstStyle/>
        <a:p>
          <a:endParaRPr lang="en-US"/>
        </a:p>
      </dgm:t>
    </dgm:pt>
    <dgm:pt modelId="{D5B16149-920A-2047-BFEF-71DA5CCC87F7}" type="sibTrans" cxnId="{93BCC245-3EDA-6545-8B1E-54E1DE8664B2}">
      <dgm:prSet/>
      <dgm:spPr/>
      <dgm:t>
        <a:bodyPr/>
        <a:lstStyle/>
        <a:p>
          <a:endParaRPr lang="en-US"/>
        </a:p>
      </dgm:t>
    </dgm:pt>
    <dgm:pt modelId="{8B8234CE-833B-1B41-A5C1-EE012A5FCF35}">
      <dgm:prSet phldrT="[Text]"/>
      <dgm:spPr/>
      <dgm:t>
        <a:bodyPr/>
        <a:lstStyle/>
        <a:p>
          <a:r>
            <a:rPr lang="en-US" dirty="0" smtClean="0"/>
            <a:t>DRSABCD</a:t>
          </a:r>
          <a:endParaRPr lang="en-US" dirty="0"/>
        </a:p>
      </dgm:t>
    </dgm:pt>
    <dgm:pt modelId="{35317513-45AC-1548-B347-9CE24DCCFBB0}" type="parTrans" cxnId="{AF23995B-4C05-D64C-8C67-6606584F2544}">
      <dgm:prSet/>
      <dgm:spPr/>
      <dgm:t>
        <a:bodyPr/>
        <a:lstStyle/>
        <a:p>
          <a:endParaRPr lang="en-US"/>
        </a:p>
      </dgm:t>
    </dgm:pt>
    <dgm:pt modelId="{E6ACF732-5658-6A43-B44D-BE0003FACF1D}" type="sibTrans" cxnId="{AF23995B-4C05-D64C-8C67-6606584F2544}">
      <dgm:prSet/>
      <dgm:spPr/>
      <dgm:t>
        <a:bodyPr/>
        <a:lstStyle/>
        <a:p>
          <a:endParaRPr lang="en-US"/>
        </a:p>
      </dgm:t>
    </dgm:pt>
    <dgm:pt modelId="{BB4C3C3F-FB0B-AF4E-A7A9-F0EDEF7DA465}">
      <dgm:prSet phldrT="[Text]"/>
      <dgm:spPr/>
      <dgm:t>
        <a:bodyPr/>
        <a:lstStyle/>
        <a:p>
          <a:r>
            <a:rPr lang="en-US" dirty="0" smtClean="0"/>
            <a:t>Treat Cause</a:t>
          </a:r>
        </a:p>
        <a:p>
          <a:r>
            <a:rPr lang="en-US" dirty="0" smtClean="0"/>
            <a:t>Supportive Care</a:t>
          </a:r>
          <a:endParaRPr lang="en-US" dirty="0"/>
        </a:p>
      </dgm:t>
    </dgm:pt>
    <dgm:pt modelId="{77DC0EA0-1675-8A4F-AA1E-5FD7F0BB0EE1}" type="parTrans" cxnId="{D1AA4204-B738-3840-A3B7-7475B94B793C}">
      <dgm:prSet/>
      <dgm:spPr/>
      <dgm:t>
        <a:bodyPr/>
        <a:lstStyle/>
        <a:p>
          <a:endParaRPr lang="en-US"/>
        </a:p>
      </dgm:t>
    </dgm:pt>
    <dgm:pt modelId="{A504DA80-94F8-8D49-9050-2898D5FAA1BA}" type="sibTrans" cxnId="{D1AA4204-B738-3840-A3B7-7475B94B793C}">
      <dgm:prSet/>
      <dgm:spPr/>
      <dgm:t>
        <a:bodyPr/>
        <a:lstStyle/>
        <a:p>
          <a:endParaRPr lang="en-US"/>
        </a:p>
      </dgm:t>
    </dgm:pt>
    <dgm:pt modelId="{F6B659BB-B5F0-CF43-860B-E8B1863F0DDA}">
      <dgm:prSet/>
      <dgm:spPr/>
      <dgm:t>
        <a:bodyPr/>
        <a:lstStyle/>
        <a:p>
          <a:r>
            <a:rPr lang="en-US" dirty="0" err="1" smtClean="0"/>
            <a:t>Cardioversion</a:t>
          </a:r>
          <a:endParaRPr lang="en-US" dirty="0"/>
        </a:p>
      </dgm:t>
    </dgm:pt>
    <dgm:pt modelId="{6551F2D9-927E-1E47-9992-EA0972C6EB12}" type="parTrans" cxnId="{E83A85F2-7A1C-6746-B305-473D4266353E}">
      <dgm:prSet/>
      <dgm:spPr/>
      <dgm:t>
        <a:bodyPr/>
        <a:lstStyle/>
        <a:p>
          <a:endParaRPr lang="en-US"/>
        </a:p>
      </dgm:t>
    </dgm:pt>
    <dgm:pt modelId="{A6499AD4-0003-C046-A77D-EEC7AEAF923E}" type="sibTrans" cxnId="{E83A85F2-7A1C-6746-B305-473D4266353E}">
      <dgm:prSet/>
      <dgm:spPr/>
      <dgm:t>
        <a:bodyPr/>
        <a:lstStyle/>
        <a:p>
          <a:endParaRPr lang="en-US"/>
        </a:p>
      </dgm:t>
    </dgm:pt>
    <dgm:pt modelId="{E00050CA-4A9C-6645-8C41-4DAE28DC535A}">
      <dgm:prSet/>
      <dgm:spPr/>
      <dgm:t>
        <a:bodyPr/>
        <a:lstStyle/>
        <a:p>
          <a:r>
            <a:rPr lang="en-US" dirty="0" smtClean="0"/>
            <a:t>Pacing</a:t>
          </a:r>
          <a:endParaRPr lang="en-US" dirty="0"/>
        </a:p>
      </dgm:t>
    </dgm:pt>
    <dgm:pt modelId="{37DAB4EB-9270-A54A-81F5-68820F3F7404}" type="parTrans" cxnId="{886BC63F-6217-4240-80FD-22FD95A0F461}">
      <dgm:prSet/>
      <dgm:spPr/>
      <dgm:t>
        <a:bodyPr/>
        <a:lstStyle/>
        <a:p>
          <a:endParaRPr lang="en-US"/>
        </a:p>
      </dgm:t>
    </dgm:pt>
    <dgm:pt modelId="{A7FCF340-5213-5B49-AF44-6E9AA2D8C4A0}" type="sibTrans" cxnId="{886BC63F-6217-4240-80FD-22FD95A0F461}">
      <dgm:prSet/>
      <dgm:spPr/>
      <dgm:t>
        <a:bodyPr/>
        <a:lstStyle/>
        <a:p>
          <a:endParaRPr lang="en-US"/>
        </a:p>
      </dgm:t>
    </dgm:pt>
    <dgm:pt modelId="{0D9791B5-5015-324D-91E0-8FB194747FE1}">
      <dgm:prSet/>
      <dgm:spPr/>
      <dgm:t>
        <a:bodyPr/>
        <a:lstStyle/>
        <a:p>
          <a:r>
            <a:rPr lang="en-US" dirty="0" smtClean="0"/>
            <a:t>Drugs</a:t>
          </a:r>
          <a:endParaRPr lang="en-US" dirty="0"/>
        </a:p>
      </dgm:t>
    </dgm:pt>
    <dgm:pt modelId="{1988E672-DB8C-D240-B8DC-85F37DB13BE1}" type="parTrans" cxnId="{3F73B31E-8498-4849-A8C9-A04823047CE1}">
      <dgm:prSet/>
      <dgm:spPr/>
      <dgm:t>
        <a:bodyPr/>
        <a:lstStyle/>
        <a:p>
          <a:endParaRPr lang="en-US"/>
        </a:p>
      </dgm:t>
    </dgm:pt>
    <dgm:pt modelId="{F0697CDE-9870-8041-B4D5-A01DDA72913E}" type="sibTrans" cxnId="{3F73B31E-8498-4849-A8C9-A04823047CE1}">
      <dgm:prSet/>
      <dgm:spPr/>
      <dgm:t>
        <a:bodyPr/>
        <a:lstStyle/>
        <a:p>
          <a:endParaRPr lang="en-US"/>
        </a:p>
      </dgm:t>
    </dgm:pt>
    <dgm:pt modelId="{C345A6AF-74C3-4D44-8844-E79FD3C0222A}">
      <dgm:prSet phldrT="[Text]"/>
      <dgm:spPr/>
      <dgm:t>
        <a:bodyPr/>
        <a:lstStyle/>
        <a:p>
          <a:r>
            <a:rPr lang="en-US" dirty="0" smtClean="0"/>
            <a:t>Cardiac arrest</a:t>
          </a:r>
          <a:endParaRPr lang="en-US" dirty="0"/>
        </a:p>
      </dgm:t>
    </dgm:pt>
    <dgm:pt modelId="{6071E78B-8213-8249-9E0E-1A8F571E1825}" type="parTrans" cxnId="{4F9D9DD0-006E-2C47-AC56-31172BD3C9DB}">
      <dgm:prSet/>
      <dgm:spPr/>
      <dgm:t>
        <a:bodyPr/>
        <a:lstStyle/>
        <a:p>
          <a:endParaRPr lang="en-US"/>
        </a:p>
      </dgm:t>
    </dgm:pt>
    <dgm:pt modelId="{A33F8B9A-6804-9D4D-9325-AAFA2C6B9F67}" type="sibTrans" cxnId="{4F9D9DD0-006E-2C47-AC56-31172BD3C9DB}">
      <dgm:prSet/>
      <dgm:spPr/>
      <dgm:t>
        <a:bodyPr/>
        <a:lstStyle/>
        <a:p>
          <a:endParaRPr lang="en-US"/>
        </a:p>
      </dgm:t>
    </dgm:pt>
    <dgm:pt modelId="{3E36FF9C-EF82-5740-8339-91B6B7068F5A}">
      <dgm:prSet phldrT="[Text]"/>
      <dgm:spPr/>
      <dgm:t>
        <a:bodyPr/>
        <a:lstStyle/>
        <a:p>
          <a:r>
            <a:rPr lang="en-US" dirty="0" smtClean="0"/>
            <a:t>DRSABCD</a:t>
          </a:r>
          <a:endParaRPr lang="en-US" dirty="0"/>
        </a:p>
      </dgm:t>
    </dgm:pt>
    <dgm:pt modelId="{9A9DFECA-5407-4942-B640-463ED7F7D028}" type="parTrans" cxnId="{13491B00-DF05-C248-87E7-F5F7341D5795}">
      <dgm:prSet/>
      <dgm:spPr/>
      <dgm:t>
        <a:bodyPr/>
        <a:lstStyle/>
        <a:p>
          <a:endParaRPr lang="en-US"/>
        </a:p>
      </dgm:t>
    </dgm:pt>
    <dgm:pt modelId="{DA283D8F-B0AF-CA4E-9045-42C2A6751A41}" type="sibTrans" cxnId="{13491B00-DF05-C248-87E7-F5F7341D5795}">
      <dgm:prSet/>
      <dgm:spPr/>
      <dgm:t>
        <a:bodyPr/>
        <a:lstStyle/>
        <a:p>
          <a:endParaRPr lang="en-US"/>
        </a:p>
      </dgm:t>
    </dgm:pt>
    <dgm:pt modelId="{0A9D33AD-7BF3-1E41-BAE7-CC84E09100FE}">
      <dgm:prSet phldrT="[Text]"/>
      <dgm:spPr/>
      <dgm:t>
        <a:bodyPr/>
        <a:lstStyle/>
        <a:p>
          <a:r>
            <a:rPr lang="en-US" dirty="0" smtClean="0"/>
            <a:t>Treat Cause</a:t>
          </a:r>
        </a:p>
        <a:p>
          <a:r>
            <a:rPr lang="en-US" dirty="0" smtClean="0"/>
            <a:t>Supportive Care</a:t>
          </a:r>
          <a:endParaRPr lang="en-US" dirty="0"/>
        </a:p>
      </dgm:t>
    </dgm:pt>
    <dgm:pt modelId="{3F36C517-189A-B94A-88EA-CA19AF1A54C2}" type="parTrans" cxnId="{07E91EDD-30E4-8049-8EE2-9AE73AEFCFF6}">
      <dgm:prSet/>
      <dgm:spPr/>
      <dgm:t>
        <a:bodyPr/>
        <a:lstStyle/>
        <a:p>
          <a:endParaRPr lang="en-US"/>
        </a:p>
      </dgm:t>
    </dgm:pt>
    <dgm:pt modelId="{51D4C7F9-11F9-BE43-BF76-EE44EBCDA1A6}" type="sibTrans" cxnId="{07E91EDD-30E4-8049-8EE2-9AE73AEFCFF6}">
      <dgm:prSet/>
      <dgm:spPr/>
      <dgm:t>
        <a:bodyPr/>
        <a:lstStyle/>
        <a:p>
          <a:endParaRPr lang="en-US"/>
        </a:p>
      </dgm:t>
    </dgm:pt>
    <dgm:pt modelId="{C0226644-6037-0A46-94E5-BD9ACBB0B36E}" type="pres">
      <dgm:prSet presAssocID="{3EC288C8-2976-8C4B-9079-8D0478DD8EA5}" presName="diagram" presStyleCnt="0">
        <dgm:presLayoutVars>
          <dgm:chPref val="1"/>
          <dgm:dir/>
          <dgm:animOne val="branch"/>
          <dgm:animLvl val="lvl"/>
          <dgm:resizeHandles/>
        </dgm:presLayoutVars>
      </dgm:prSet>
      <dgm:spPr/>
      <dgm:t>
        <a:bodyPr/>
        <a:lstStyle/>
        <a:p>
          <a:endParaRPr lang="en-US"/>
        </a:p>
      </dgm:t>
    </dgm:pt>
    <dgm:pt modelId="{AB07F24A-B055-B84B-B8EA-D04ADE5E0B02}" type="pres">
      <dgm:prSet presAssocID="{C818F8F4-B39E-8943-B5F5-FDFEA1315EF4}" presName="root" presStyleCnt="0"/>
      <dgm:spPr/>
    </dgm:pt>
    <dgm:pt modelId="{503185C4-D05A-D54F-974B-177A14F0D126}" type="pres">
      <dgm:prSet presAssocID="{C818F8F4-B39E-8943-B5F5-FDFEA1315EF4}" presName="rootComposite" presStyleCnt="0"/>
      <dgm:spPr/>
    </dgm:pt>
    <dgm:pt modelId="{F722F3E0-031F-994B-A637-AF6D0905B29D}" type="pres">
      <dgm:prSet presAssocID="{C818F8F4-B39E-8943-B5F5-FDFEA1315EF4}" presName="rootText" presStyleLbl="node1" presStyleIdx="0" presStyleCnt="2"/>
      <dgm:spPr/>
      <dgm:t>
        <a:bodyPr/>
        <a:lstStyle/>
        <a:p>
          <a:endParaRPr lang="en-US"/>
        </a:p>
      </dgm:t>
    </dgm:pt>
    <dgm:pt modelId="{61DC4609-FE39-9D44-AA67-44433B3BE889}" type="pres">
      <dgm:prSet presAssocID="{C818F8F4-B39E-8943-B5F5-FDFEA1315EF4}" presName="rootConnector" presStyleLbl="node1" presStyleIdx="0" presStyleCnt="2"/>
      <dgm:spPr/>
      <dgm:t>
        <a:bodyPr/>
        <a:lstStyle/>
        <a:p>
          <a:endParaRPr lang="en-US"/>
        </a:p>
      </dgm:t>
    </dgm:pt>
    <dgm:pt modelId="{1EA1C9DF-258B-0C4A-8F83-3DE5BF9E39D2}" type="pres">
      <dgm:prSet presAssocID="{C818F8F4-B39E-8943-B5F5-FDFEA1315EF4}" presName="childShape" presStyleCnt="0"/>
      <dgm:spPr/>
    </dgm:pt>
    <dgm:pt modelId="{3F1496AB-3060-2E44-8BBD-0F15773053FC}" type="pres">
      <dgm:prSet presAssocID="{35317513-45AC-1548-B347-9CE24DCCFBB0}" presName="Name13" presStyleLbl="parChTrans1D2" presStyleIdx="0" presStyleCnt="4"/>
      <dgm:spPr/>
      <dgm:t>
        <a:bodyPr/>
        <a:lstStyle/>
        <a:p>
          <a:endParaRPr lang="en-US"/>
        </a:p>
      </dgm:t>
    </dgm:pt>
    <dgm:pt modelId="{DCF37FD1-CC19-D044-A4E5-4C249603C1F0}" type="pres">
      <dgm:prSet presAssocID="{8B8234CE-833B-1B41-A5C1-EE012A5FCF35}" presName="childText" presStyleLbl="bgAcc1" presStyleIdx="0" presStyleCnt="4">
        <dgm:presLayoutVars>
          <dgm:bulletEnabled val="1"/>
        </dgm:presLayoutVars>
      </dgm:prSet>
      <dgm:spPr/>
      <dgm:t>
        <a:bodyPr/>
        <a:lstStyle/>
        <a:p>
          <a:endParaRPr lang="en-US"/>
        </a:p>
      </dgm:t>
    </dgm:pt>
    <dgm:pt modelId="{20ADB702-A8E3-5544-B90D-1D67B24DABD3}" type="pres">
      <dgm:prSet presAssocID="{77DC0EA0-1675-8A4F-AA1E-5FD7F0BB0EE1}" presName="Name13" presStyleLbl="parChTrans1D2" presStyleIdx="1" presStyleCnt="4"/>
      <dgm:spPr/>
      <dgm:t>
        <a:bodyPr/>
        <a:lstStyle/>
        <a:p>
          <a:endParaRPr lang="en-US"/>
        </a:p>
      </dgm:t>
    </dgm:pt>
    <dgm:pt modelId="{99775E76-10D8-EF4C-9988-9CB7092FE069}" type="pres">
      <dgm:prSet presAssocID="{BB4C3C3F-FB0B-AF4E-A7A9-F0EDEF7DA465}" presName="childText" presStyleLbl="bgAcc1" presStyleIdx="1" presStyleCnt="4" custLinFactNeighborX="-2341" custLinFactNeighborY="3459">
        <dgm:presLayoutVars>
          <dgm:bulletEnabled val="1"/>
        </dgm:presLayoutVars>
      </dgm:prSet>
      <dgm:spPr/>
      <dgm:t>
        <a:bodyPr/>
        <a:lstStyle/>
        <a:p>
          <a:endParaRPr lang="en-US"/>
        </a:p>
      </dgm:t>
    </dgm:pt>
    <dgm:pt modelId="{E1BAA88D-76FB-0C4A-B70D-6765C0BBC6CF}" type="pres">
      <dgm:prSet presAssocID="{C345A6AF-74C3-4D44-8844-E79FD3C0222A}" presName="root" presStyleCnt="0"/>
      <dgm:spPr/>
    </dgm:pt>
    <dgm:pt modelId="{B00ADC90-424F-3A43-A540-AE0893479C88}" type="pres">
      <dgm:prSet presAssocID="{C345A6AF-74C3-4D44-8844-E79FD3C0222A}" presName="rootComposite" presStyleCnt="0"/>
      <dgm:spPr/>
    </dgm:pt>
    <dgm:pt modelId="{2221830C-049B-964F-9B7B-B03C9A36ADB7}" type="pres">
      <dgm:prSet presAssocID="{C345A6AF-74C3-4D44-8844-E79FD3C0222A}" presName="rootText" presStyleLbl="node1" presStyleIdx="1" presStyleCnt="2"/>
      <dgm:spPr/>
      <dgm:t>
        <a:bodyPr/>
        <a:lstStyle/>
        <a:p>
          <a:endParaRPr lang="en-US"/>
        </a:p>
      </dgm:t>
    </dgm:pt>
    <dgm:pt modelId="{DB650CA1-448C-D641-96F3-71AEA5AE09BC}" type="pres">
      <dgm:prSet presAssocID="{C345A6AF-74C3-4D44-8844-E79FD3C0222A}" presName="rootConnector" presStyleLbl="node1" presStyleIdx="1" presStyleCnt="2"/>
      <dgm:spPr/>
      <dgm:t>
        <a:bodyPr/>
        <a:lstStyle/>
        <a:p>
          <a:endParaRPr lang="en-US"/>
        </a:p>
      </dgm:t>
    </dgm:pt>
    <dgm:pt modelId="{B1788A9A-7152-D545-AC07-93878EB3B929}" type="pres">
      <dgm:prSet presAssocID="{C345A6AF-74C3-4D44-8844-E79FD3C0222A}" presName="childShape" presStyleCnt="0"/>
      <dgm:spPr/>
    </dgm:pt>
    <dgm:pt modelId="{A7551C0A-DE0C-3849-A0E3-476C670FC607}" type="pres">
      <dgm:prSet presAssocID="{9A9DFECA-5407-4942-B640-463ED7F7D028}" presName="Name13" presStyleLbl="parChTrans1D2" presStyleIdx="2" presStyleCnt="4"/>
      <dgm:spPr/>
      <dgm:t>
        <a:bodyPr/>
        <a:lstStyle/>
        <a:p>
          <a:endParaRPr lang="en-US"/>
        </a:p>
      </dgm:t>
    </dgm:pt>
    <dgm:pt modelId="{FEE9F5BA-CE56-BF4A-A088-854BA902684A}" type="pres">
      <dgm:prSet presAssocID="{3E36FF9C-EF82-5740-8339-91B6B7068F5A}" presName="childText" presStyleLbl="bgAcc1" presStyleIdx="2" presStyleCnt="4">
        <dgm:presLayoutVars>
          <dgm:bulletEnabled val="1"/>
        </dgm:presLayoutVars>
      </dgm:prSet>
      <dgm:spPr/>
      <dgm:t>
        <a:bodyPr/>
        <a:lstStyle/>
        <a:p>
          <a:endParaRPr lang="en-US"/>
        </a:p>
      </dgm:t>
    </dgm:pt>
    <dgm:pt modelId="{F0C6B808-D602-9D4E-B25A-5673CCA86ACE}" type="pres">
      <dgm:prSet presAssocID="{3F36C517-189A-B94A-88EA-CA19AF1A54C2}" presName="Name13" presStyleLbl="parChTrans1D2" presStyleIdx="3" presStyleCnt="4"/>
      <dgm:spPr/>
      <dgm:t>
        <a:bodyPr/>
        <a:lstStyle/>
        <a:p>
          <a:endParaRPr lang="en-US"/>
        </a:p>
      </dgm:t>
    </dgm:pt>
    <dgm:pt modelId="{28269A63-B95A-2E48-B9D3-D5BFE15BD3DB}" type="pres">
      <dgm:prSet presAssocID="{0A9D33AD-7BF3-1E41-BAE7-CC84E09100FE}" presName="childText" presStyleLbl="bgAcc1" presStyleIdx="3" presStyleCnt="4">
        <dgm:presLayoutVars>
          <dgm:bulletEnabled val="1"/>
        </dgm:presLayoutVars>
      </dgm:prSet>
      <dgm:spPr/>
      <dgm:t>
        <a:bodyPr/>
        <a:lstStyle/>
        <a:p>
          <a:endParaRPr lang="en-US"/>
        </a:p>
      </dgm:t>
    </dgm:pt>
  </dgm:ptLst>
  <dgm:cxnLst>
    <dgm:cxn modelId="{13491B00-DF05-C248-87E7-F5F7341D5795}" srcId="{C345A6AF-74C3-4D44-8844-E79FD3C0222A}" destId="{3E36FF9C-EF82-5740-8339-91B6B7068F5A}" srcOrd="0" destOrd="0" parTransId="{9A9DFECA-5407-4942-B640-463ED7F7D028}" sibTransId="{DA283D8F-B0AF-CA4E-9045-42C2A6751A41}"/>
    <dgm:cxn modelId="{0A3CC138-8C65-F84F-A3E7-B5DDA3D6C070}" type="presOf" srcId="{C345A6AF-74C3-4D44-8844-E79FD3C0222A}" destId="{DB650CA1-448C-D641-96F3-71AEA5AE09BC}" srcOrd="1" destOrd="0" presId="urn:microsoft.com/office/officeart/2005/8/layout/hierarchy3"/>
    <dgm:cxn modelId="{5DC7F489-A930-9740-804B-E64C4303D827}" type="presOf" srcId="{C818F8F4-B39E-8943-B5F5-FDFEA1315EF4}" destId="{61DC4609-FE39-9D44-AA67-44433B3BE889}" srcOrd="1" destOrd="0" presId="urn:microsoft.com/office/officeart/2005/8/layout/hierarchy3"/>
    <dgm:cxn modelId="{C456D798-9160-344E-8EA6-7750221DEB6A}" type="presOf" srcId="{E00050CA-4A9C-6645-8C41-4DAE28DC535A}" destId="{DCF37FD1-CC19-D044-A4E5-4C249603C1F0}" srcOrd="0" destOrd="2" presId="urn:microsoft.com/office/officeart/2005/8/layout/hierarchy3"/>
    <dgm:cxn modelId="{8FEDB457-1D81-1149-94D0-AA38B2C97CB6}" type="presOf" srcId="{0A9D33AD-7BF3-1E41-BAE7-CC84E09100FE}" destId="{28269A63-B95A-2E48-B9D3-D5BFE15BD3DB}" srcOrd="0" destOrd="0" presId="urn:microsoft.com/office/officeart/2005/8/layout/hierarchy3"/>
    <dgm:cxn modelId="{E4A61EC1-8275-654F-8E26-C3CB99ED6FD3}" type="presOf" srcId="{8B8234CE-833B-1B41-A5C1-EE012A5FCF35}" destId="{DCF37FD1-CC19-D044-A4E5-4C249603C1F0}" srcOrd="0" destOrd="0" presId="urn:microsoft.com/office/officeart/2005/8/layout/hierarchy3"/>
    <dgm:cxn modelId="{07E91EDD-30E4-8049-8EE2-9AE73AEFCFF6}" srcId="{C345A6AF-74C3-4D44-8844-E79FD3C0222A}" destId="{0A9D33AD-7BF3-1E41-BAE7-CC84E09100FE}" srcOrd="1" destOrd="0" parTransId="{3F36C517-189A-B94A-88EA-CA19AF1A54C2}" sibTransId="{51D4C7F9-11F9-BE43-BF76-EE44EBCDA1A6}"/>
    <dgm:cxn modelId="{353586B9-3F2D-1645-AADA-D040C5BBEFE5}" type="presOf" srcId="{35317513-45AC-1548-B347-9CE24DCCFBB0}" destId="{3F1496AB-3060-2E44-8BBD-0F15773053FC}" srcOrd="0" destOrd="0" presId="urn:microsoft.com/office/officeart/2005/8/layout/hierarchy3"/>
    <dgm:cxn modelId="{456AFFAB-1865-6545-A5A9-B1E33982924A}" type="presOf" srcId="{C345A6AF-74C3-4D44-8844-E79FD3C0222A}" destId="{2221830C-049B-964F-9B7B-B03C9A36ADB7}" srcOrd="0" destOrd="0" presId="urn:microsoft.com/office/officeart/2005/8/layout/hierarchy3"/>
    <dgm:cxn modelId="{7F98BE97-2B8B-5E4F-B1E7-7BBD706C068E}" type="presOf" srcId="{77DC0EA0-1675-8A4F-AA1E-5FD7F0BB0EE1}" destId="{20ADB702-A8E3-5544-B90D-1D67B24DABD3}" srcOrd="0" destOrd="0" presId="urn:microsoft.com/office/officeart/2005/8/layout/hierarchy3"/>
    <dgm:cxn modelId="{3F73B31E-8498-4849-A8C9-A04823047CE1}" srcId="{8B8234CE-833B-1B41-A5C1-EE012A5FCF35}" destId="{0D9791B5-5015-324D-91E0-8FB194747FE1}" srcOrd="2" destOrd="0" parTransId="{1988E672-DB8C-D240-B8DC-85F37DB13BE1}" sibTransId="{F0697CDE-9870-8041-B4D5-A01DDA72913E}"/>
    <dgm:cxn modelId="{4F9D9DD0-006E-2C47-AC56-31172BD3C9DB}" srcId="{3EC288C8-2976-8C4B-9079-8D0478DD8EA5}" destId="{C345A6AF-74C3-4D44-8844-E79FD3C0222A}" srcOrd="1" destOrd="0" parTransId="{6071E78B-8213-8249-9E0E-1A8F571E1825}" sibTransId="{A33F8B9A-6804-9D4D-9325-AAFA2C6B9F67}"/>
    <dgm:cxn modelId="{06AE0721-6A54-2144-BAC4-8830C3D2F531}" type="presOf" srcId="{3E36FF9C-EF82-5740-8339-91B6B7068F5A}" destId="{FEE9F5BA-CE56-BF4A-A088-854BA902684A}" srcOrd="0" destOrd="0" presId="urn:microsoft.com/office/officeart/2005/8/layout/hierarchy3"/>
    <dgm:cxn modelId="{CFFE8D54-65AB-0844-AB5D-23E6553291A3}" type="presOf" srcId="{9A9DFECA-5407-4942-B640-463ED7F7D028}" destId="{A7551C0A-DE0C-3849-A0E3-476C670FC607}" srcOrd="0" destOrd="0" presId="urn:microsoft.com/office/officeart/2005/8/layout/hierarchy3"/>
    <dgm:cxn modelId="{D340B2B1-AB6E-C34D-8A84-321FF4A0898E}" type="presOf" srcId="{0D9791B5-5015-324D-91E0-8FB194747FE1}" destId="{DCF37FD1-CC19-D044-A4E5-4C249603C1F0}" srcOrd="0" destOrd="3" presId="urn:microsoft.com/office/officeart/2005/8/layout/hierarchy3"/>
    <dgm:cxn modelId="{1720CDBD-472A-5847-9395-47DEDB99BD56}" type="presOf" srcId="{C818F8F4-B39E-8943-B5F5-FDFEA1315EF4}" destId="{F722F3E0-031F-994B-A637-AF6D0905B29D}" srcOrd="0" destOrd="0" presId="urn:microsoft.com/office/officeart/2005/8/layout/hierarchy3"/>
    <dgm:cxn modelId="{E36C521B-DE3E-1D46-83F8-1AD935AE85A0}" type="presOf" srcId="{3EC288C8-2976-8C4B-9079-8D0478DD8EA5}" destId="{C0226644-6037-0A46-94E5-BD9ACBB0B36E}" srcOrd="0" destOrd="0" presId="urn:microsoft.com/office/officeart/2005/8/layout/hierarchy3"/>
    <dgm:cxn modelId="{E83A85F2-7A1C-6746-B305-473D4266353E}" srcId="{8B8234CE-833B-1B41-A5C1-EE012A5FCF35}" destId="{F6B659BB-B5F0-CF43-860B-E8B1863F0DDA}" srcOrd="0" destOrd="0" parTransId="{6551F2D9-927E-1E47-9992-EA0972C6EB12}" sibTransId="{A6499AD4-0003-C046-A77D-EEC7AEAF923E}"/>
    <dgm:cxn modelId="{C7674815-7FC4-364F-9A7F-A38F3C67D312}" type="presOf" srcId="{F6B659BB-B5F0-CF43-860B-E8B1863F0DDA}" destId="{DCF37FD1-CC19-D044-A4E5-4C249603C1F0}" srcOrd="0" destOrd="1" presId="urn:microsoft.com/office/officeart/2005/8/layout/hierarchy3"/>
    <dgm:cxn modelId="{AF23995B-4C05-D64C-8C67-6606584F2544}" srcId="{C818F8F4-B39E-8943-B5F5-FDFEA1315EF4}" destId="{8B8234CE-833B-1B41-A5C1-EE012A5FCF35}" srcOrd="0" destOrd="0" parTransId="{35317513-45AC-1548-B347-9CE24DCCFBB0}" sibTransId="{E6ACF732-5658-6A43-B44D-BE0003FACF1D}"/>
    <dgm:cxn modelId="{93BCC245-3EDA-6545-8B1E-54E1DE8664B2}" srcId="{3EC288C8-2976-8C4B-9079-8D0478DD8EA5}" destId="{C818F8F4-B39E-8943-B5F5-FDFEA1315EF4}" srcOrd="0" destOrd="0" parTransId="{12069C97-B11D-E14B-8DA0-0C4415131AD1}" sibTransId="{D5B16149-920A-2047-BFEF-71DA5CCC87F7}"/>
    <dgm:cxn modelId="{33DE44CD-5AD6-794C-A782-7899EF7EF966}" type="presOf" srcId="{3F36C517-189A-B94A-88EA-CA19AF1A54C2}" destId="{F0C6B808-D602-9D4E-B25A-5673CCA86ACE}" srcOrd="0" destOrd="0" presId="urn:microsoft.com/office/officeart/2005/8/layout/hierarchy3"/>
    <dgm:cxn modelId="{D9C8A083-B063-5E48-9414-4C95A2002D09}" type="presOf" srcId="{BB4C3C3F-FB0B-AF4E-A7A9-F0EDEF7DA465}" destId="{99775E76-10D8-EF4C-9988-9CB7092FE069}" srcOrd="0" destOrd="0" presId="urn:microsoft.com/office/officeart/2005/8/layout/hierarchy3"/>
    <dgm:cxn modelId="{886BC63F-6217-4240-80FD-22FD95A0F461}" srcId="{8B8234CE-833B-1B41-A5C1-EE012A5FCF35}" destId="{E00050CA-4A9C-6645-8C41-4DAE28DC535A}" srcOrd="1" destOrd="0" parTransId="{37DAB4EB-9270-A54A-81F5-68820F3F7404}" sibTransId="{A7FCF340-5213-5B49-AF44-6E9AA2D8C4A0}"/>
    <dgm:cxn modelId="{D1AA4204-B738-3840-A3B7-7475B94B793C}" srcId="{C818F8F4-B39E-8943-B5F5-FDFEA1315EF4}" destId="{BB4C3C3F-FB0B-AF4E-A7A9-F0EDEF7DA465}" srcOrd="1" destOrd="0" parTransId="{77DC0EA0-1675-8A4F-AA1E-5FD7F0BB0EE1}" sibTransId="{A504DA80-94F8-8D49-9050-2898D5FAA1BA}"/>
    <dgm:cxn modelId="{708C9589-9D6A-0B48-98C5-0557CB10CDCA}" type="presParOf" srcId="{C0226644-6037-0A46-94E5-BD9ACBB0B36E}" destId="{AB07F24A-B055-B84B-B8EA-D04ADE5E0B02}" srcOrd="0" destOrd="0" presId="urn:microsoft.com/office/officeart/2005/8/layout/hierarchy3"/>
    <dgm:cxn modelId="{769A324B-DACB-AA4F-B756-C62D7AFEA898}" type="presParOf" srcId="{AB07F24A-B055-B84B-B8EA-D04ADE5E0B02}" destId="{503185C4-D05A-D54F-974B-177A14F0D126}" srcOrd="0" destOrd="0" presId="urn:microsoft.com/office/officeart/2005/8/layout/hierarchy3"/>
    <dgm:cxn modelId="{3924CEB2-FC41-6D42-BF37-10101B948945}" type="presParOf" srcId="{503185C4-D05A-D54F-974B-177A14F0D126}" destId="{F722F3E0-031F-994B-A637-AF6D0905B29D}" srcOrd="0" destOrd="0" presId="urn:microsoft.com/office/officeart/2005/8/layout/hierarchy3"/>
    <dgm:cxn modelId="{749C5DBB-B1D5-F844-881C-B5E7277C596C}" type="presParOf" srcId="{503185C4-D05A-D54F-974B-177A14F0D126}" destId="{61DC4609-FE39-9D44-AA67-44433B3BE889}" srcOrd="1" destOrd="0" presId="urn:microsoft.com/office/officeart/2005/8/layout/hierarchy3"/>
    <dgm:cxn modelId="{C881CAE2-6E07-A941-BC86-3C2289E7CF6A}" type="presParOf" srcId="{AB07F24A-B055-B84B-B8EA-D04ADE5E0B02}" destId="{1EA1C9DF-258B-0C4A-8F83-3DE5BF9E39D2}" srcOrd="1" destOrd="0" presId="urn:microsoft.com/office/officeart/2005/8/layout/hierarchy3"/>
    <dgm:cxn modelId="{2FD4AC15-7EDA-DF4F-9D0D-D3A3E633DF83}" type="presParOf" srcId="{1EA1C9DF-258B-0C4A-8F83-3DE5BF9E39D2}" destId="{3F1496AB-3060-2E44-8BBD-0F15773053FC}" srcOrd="0" destOrd="0" presId="urn:microsoft.com/office/officeart/2005/8/layout/hierarchy3"/>
    <dgm:cxn modelId="{FA2BC248-98DD-E84E-8D1A-8711AD035EEE}" type="presParOf" srcId="{1EA1C9DF-258B-0C4A-8F83-3DE5BF9E39D2}" destId="{DCF37FD1-CC19-D044-A4E5-4C249603C1F0}" srcOrd="1" destOrd="0" presId="urn:microsoft.com/office/officeart/2005/8/layout/hierarchy3"/>
    <dgm:cxn modelId="{3302FAE0-DE7C-704D-B80C-856C2A9E1CEA}" type="presParOf" srcId="{1EA1C9DF-258B-0C4A-8F83-3DE5BF9E39D2}" destId="{20ADB702-A8E3-5544-B90D-1D67B24DABD3}" srcOrd="2" destOrd="0" presId="urn:microsoft.com/office/officeart/2005/8/layout/hierarchy3"/>
    <dgm:cxn modelId="{1A7EB1E9-CB5D-134B-B3A0-685390107E3A}" type="presParOf" srcId="{1EA1C9DF-258B-0C4A-8F83-3DE5BF9E39D2}" destId="{99775E76-10D8-EF4C-9988-9CB7092FE069}" srcOrd="3" destOrd="0" presId="urn:microsoft.com/office/officeart/2005/8/layout/hierarchy3"/>
    <dgm:cxn modelId="{44F9E2FA-4201-B843-93B7-60D24A08B369}" type="presParOf" srcId="{C0226644-6037-0A46-94E5-BD9ACBB0B36E}" destId="{E1BAA88D-76FB-0C4A-B70D-6765C0BBC6CF}" srcOrd="1" destOrd="0" presId="urn:microsoft.com/office/officeart/2005/8/layout/hierarchy3"/>
    <dgm:cxn modelId="{31AF9258-FFC0-2C4E-BE25-006A5C4797BE}" type="presParOf" srcId="{E1BAA88D-76FB-0C4A-B70D-6765C0BBC6CF}" destId="{B00ADC90-424F-3A43-A540-AE0893479C88}" srcOrd="0" destOrd="0" presId="urn:microsoft.com/office/officeart/2005/8/layout/hierarchy3"/>
    <dgm:cxn modelId="{79747068-4E8E-DD48-B39B-AB89781C8077}" type="presParOf" srcId="{B00ADC90-424F-3A43-A540-AE0893479C88}" destId="{2221830C-049B-964F-9B7B-B03C9A36ADB7}" srcOrd="0" destOrd="0" presId="urn:microsoft.com/office/officeart/2005/8/layout/hierarchy3"/>
    <dgm:cxn modelId="{C53BB53F-71FF-0542-8CAA-C8F32EBC8C9F}" type="presParOf" srcId="{B00ADC90-424F-3A43-A540-AE0893479C88}" destId="{DB650CA1-448C-D641-96F3-71AEA5AE09BC}" srcOrd="1" destOrd="0" presId="urn:microsoft.com/office/officeart/2005/8/layout/hierarchy3"/>
    <dgm:cxn modelId="{2E8241C7-6E61-2F45-99CF-F59072A10D6A}" type="presParOf" srcId="{E1BAA88D-76FB-0C4A-B70D-6765C0BBC6CF}" destId="{B1788A9A-7152-D545-AC07-93878EB3B929}" srcOrd="1" destOrd="0" presId="urn:microsoft.com/office/officeart/2005/8/layout/hierarchy3"/>
    <dgm:cxn modelId="{8FD4DAF9-BE05-6E41-83CD-AFFD3C02D929}" type="presParOf" srcId="{B1788A9A-7152-D545-AC07-93878EB3B929}" destId="{A7551C0A-DE0C-3849-A0E3-476C670FC607}" srcOrd="0" destOrd="0" presId="urn:microsoft.com/office/officeart/2005/8/layout/hierarchy3"/>
    <dgm:cxn modelId="{F6E1B9E8-CC5F-9247-B786-433950973CCC}" type="presParOf" srcId="{B1788A9A-7152-D545-AC07-93878EB3B929}" destId="{FEE9F5BA-CE56-BF4A-A088-854BA902684A}" srcOrd="1" destOrd="0" presId="urn:microsoft.com/office/officeart/2005/8/layout/hierarchy3"/>
    <dgm:cxn modelId="{080C8D65-762A-4847-9FF7-C3C9BC3628C1}" type="presParOf" srcId="{B1788A9A-7152-D545-AC07-93878EB3B929}" destId="{F0C6B808-D602-9D4E-B25A-5673CCA86ACE}" srcOrd="2" destOrd="0" presId="urn:microsoft.com/office/officeart/2005/8/layout/hierarchy3"/>
    <dgm:cxn modelId="{F69A4FCC-2F7A-4C4F-A98C-303145FAF70F}" type="presParOf" srcId="{B1788A9A-7152-D545-AC07-93878EB3B929}" destId="{28269A63-B95A-2E48-B9D3-D5BFE15BD3DB}"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7A0B81-B634-9C49-8786-B3ECE1C49B75}" type="doc">
      <dgm:prSet loTypeId="urn:microsoft.com/office/officeart/2005/8/layout/hierarchy1" loCatId="" qsTypeId="urn:microsoft.com/office/officeart/2005/8/quickstyle/simple4" qsCatId="simple" csTypeId="urn:microsoft.com/office/officeart/2005/8/colors/accent1_2" csCatId="accent1" phldr="1"/>
      <dgm:spPr/>
      <dgm:t>
        <a:bodyPr/>
        <a:lstStyle/>
        <a:p>
          <a:endParaRPr lang="en-US"/>
        </a:p>
      </dgm:t>
    </dgm:pt>
    <dgm:pt modelId="{1D287E24-81FA-2546-836A-7C0C756F3154}">
      <dgm:prSet phldrT="[Text]"/>
      <dgm:spPr/>
      <dgm:t>
        <a:bodyPr/>
        <a:lstStyle/>
        <a:p>
          <a:r>
            <a:rPr lang="en-US" dirty="0" smtClean="0"/>
            <a:t>Stable</a:t>
          </a:r>
          <a:endParaRPr lang="en-US" dirty="0"/>
        </a:p>
      </dgm:t>
    </dgm:pt>
    <dgm:pt modelId="{C2086248-C94B-874E-8B1C-B4322F34A2D3}" type="parTrans" cxnId="{CBE6CACB-9EE6-9E46-A13A-C900781F2300}">
      <dgm:prSet/>
      <dgm:spPr/>
      <dgm:t>
        <a:bodyPr/>
        <a:lstStyle/>
        <a:p>
          <a:endParaRPr lang="en-US"/>
        </a:p>
      </dgm:t>
    </dgm:pt>
    <dgm:pt modelId="{2754ECC4-0527-9649-87D1-4C40FE8827C5}" type="sibTrans" cxnId="{CBE6CACB-9EE6-9E46-A13A-C900781F2300}">
      <dgm:prSet/>
      <dgm:spPr/>
      <dgm:t>
        <a:bodyPr/>
        <a:lstStyle/>
        <a:p>
          <a:endParaRPr lang="en-US"/>
        </a:p>
      </dgm:t>
    </dgm:pt>
    <dgm:pt modelId="{28A97C9E-878B-F040-A78C-2148B14EB28A}">
      <dgm:prSet phldrT="[Text]"/>
      <dgm:spPr/>
      <dgm:t>
        <a:bodyPr/>
        <a:lstStyle/>
        <a:p>
          <a:r>
            <a:rPr lang="en-US" dirty="0" smtClean="0"/>
            <a:t>No emergency treatment</a:t>
          </a:r>
          <a:endParaRPr lang="en-US" dirty="0"/>
        </a:p>
      </dgm:t>
    </dgm:pt>
    <dgm:pt modelId="{1605E2A3-B567-E74F-9BE7-1DDF613B7D06}" type="parTrans" cxnId="{8DA51B55-F7E9-A04A-BCC9-64A10CB4A762}">
      <dgm:prSet/>
      <dgm:spPr/>
      <dgm:t>
        <a:bodyPr/>
        <a:lstStyle/>
        <a:p>
          <a:endParaRPr lang="en-US"/>
        </a:p>
      </dgm:t>
    </dgm:pt>
    <dgm:pt modelId="{4590D740-55D3-B54E-9D79-D84D2DD21100}" type="sibTrans" cxnId="{8DA51B55-F7E9-A04A-BCC9-64A10CB4A762}">
      <dgm:prSet/>
      <dgm:spPr/>
      <dgm:t>
        <a:bodyPr/>
        <a:lstStyle/>
        <a:p>
          <a:endParaRPr lang="en-US"/>
        </a:p>
      </dgm:t>
    </dgm:pt>
    <dgm:pt modelId="{9DE31A1F-A25C-0243-899B-57DEF7FCDAE8}">
      <dgm:prSet phldrT="[Text]"/>
      <dgm:spPr/>
      <dgm:t>
        <a:bodyPr/>
        <a:lstStyle/>
        <a:p>
          <a:r>
            <a:rPr lang="en-US" dirty="0" smtClean="0"/>
            <a:t>Unstable</a:t>
          </a:r>
          <a:endParaRPr lang="en-US" dirty="0"/>
        </a:p>
      </dgm:t>
    </dgm:pt>
    <dgm:pt modelId="{C2B802E5-4660-3B4F-9708-AE95B7D2EB78}" type="parTrans" cxnId="{270FED99-CE69-F642-956D-51CD963A3456}">
      <dgm:prSet/>
      <dgm:spPr/>
      <dgm:t>
        <a:bodyPr/>
        <a:lstStyle/>
        <a:p>
          <a:endParaRPr lang="en-US"/>
        </a:p>
      </dgm:t>
    </dgm:pt>
    <dgm:pt modelId="{CA6FC58C-C489-BE48-BA58-21650911DCD4}" type="sibTrans" cxnId="{270FED99-CE69-F642-956D-51CD963A3456}">
      <dgm:prSet/>
      <dgm:spPr/>
      <dgm:t>
        <a:bodyPr/>
        <a:lstStyle/>
        <a:p>
          <a:endParaRPr lang="en-US"/>
        </a:p>
      </dgm:t>
    </dgm:pt>
    <dgm:pt modelId="{758339D3-750C-074D-BD39-BE96FC651B69}">
      <dgm:prSet/>
      <dgm:spPr/>
      <dgm:t>
        <a:bodyPr/>
        <a:lstStyle/>
        <a:p>
          <a:r>
            <a:rPr lang="en-US" dirty="0" smtClean="0"/>
            <a:t>Pacing</a:t>
          </a:r>
          <a:endParaRPr lang="en-US" dirty="0"/>
        </a:p>
      </dgm:t>
    </dgm:pt>
    <dgm:pt modelId="{91071B16-FE0E-8048-B3B3-013A9FCB1B4D}" type="parTrans" cxnId="{833AB704-5C4B-A442-98AE-26B900348CDF}">
      <dgm:prSet/>
      <dgm:spPr/>
      <dgm:t>
        <a:bodyPr/>
        <a:lstStyle/>
        <a:p>
          <a:endParaRPr lang="en-US"/>
        </a:p>
      </dgm:t>
    </dgm:pt>
    <dgm:pt modelId="{8BC4582C-0599-8746-B035-B8FC0E4F46AE}" type="sibTrans" cxnId="{833AB704-5C4B-A442-98AE-26B900348CDF}">
      <dgm:prSet/>
      <dgm:spPr/>
      <dgm:t>
        <a:bodyPr/>
        <a:lstStyle/>
        <a:p>
          <a:endParaRPr lang="en-US"/>
        </a:p>
      </dgm:t>
    </dgm:pt>
    <dgm:pt modelId="{5217011D-46EE-3E4B-8431-ACE26E0FB85E}">
      <dgm:prSet/>
      <dgm:spPr/>
      <dgm:t>
        <a:bodyPr/>
        <a:lstStyle/>
        <a:p>
          <a:r>
            <a:rPr lang="en-US" dirty="0" err="1" smtClean="0"/>
            <a:t>Isoprenaline</a:t>
          </a:r>
          <a:endParaRPr lang="en-US" dirty="0"/>
        </a:p>
      </dgm:t>
    </dgm:pt>
    <dgm:pt modelId="{3C7556E9-DE25-C242-AEE7-DE668FDB5C02}" type="parTrans" cxnId="{6E0EBD62-D041-5541-8495-516BDFF19BE0}">
      <dgm:prSet/>
      <dgm:spPr/>
      <dgm:t>
        <a:bodyPr/>
        <a:lstStyle/>
        <a:p>
          <a:endParaRPr lang="en-US"/>
        </a:p>
      </dgm:t>
    </dgm:pt>
    <dgm:pt modelId="{88C13E6F-2F7E-274F-9083-53A67C315F3E}" type="sibTrans" cxnId="{6E0EBD62-D041-5541-8495-516BDFF19BE0}">
      <dgm:prSet/>
      <dgm:spPr/>
      <dgm:t>
        <a:bodyPr/>
        <a:lstStyle/>
        <a:p>
          <a:endParaRPr lang="en-US"/>
        </a:p>
      </dgm:t>
    </dgm:pt>
    <dgm:pt modelId="{F269CABE-B802-1547-B74C-541CFFC536D1}">
      <dgm:prSet/>
      <dgm:spPr/>
      <dgm:t>
        <a:bodyPr/>
        <a:lstStyle/>
        <a:p>
          <a:r>
            <a:rPr lang="en-US" dirty="0" smtClean="0"/>
            <a:t>Atropine</a:t>
          </a:r>
          <a:endParaRPr lang="en-US" dirty="0"/>
        </a:p>
      </dgm:t>
    </dgm:pt>
    <dgm:pt modelId="{64EEE46A-6D10-3A40-813F-7AD7DA17591A}" type="parTrans" cxnId="{AE54DF66-5AF9-8444-86EF-334FC9955BDB}">
      <dgm:prSet/>
      <dgm:spPr/>
      <dgm:t>
        <a:bodyPr/>
        <a:lstStyle/>
        <a:p>
          <a:endParaRPr lang="en-US"/>
        </a:p>
      </dgm:t>
    </dgm:pt>
    <dgm:pt modelId="{E603CBD6-D176-5C47-8F63-82052A6B71C9}" type="sibTrans" cxnId="{AE54DF66-5AF9-8444-86EF-334FC9955BDB}">
      <dgm:prSet/>
      <dgm:spPr/>
      <dgm:t>
        <a:bodyPr/>
        <a:lstStyle/>
        <a:p>
          <a:endParaRPr lang="en-US"/>
        </a:p>
      </dgm:t>
    </dgm:pt>
    <dgm:pt modelId="{092222A3-8930-2C49-894D-95B908116A72}">
      <dgm:prSet/>
      <dgm:spPr/>
      <dgm:t>
        <a:bodyPr/>
        <a:lstStyle/>
        <a:p>
          <a:r>
            <a:rPr lang="en-US" dirty="0" smtClean="0"/>
            <a:t>Adrenaline</a:t>
          </a:r>
          <a:endParaRPr lang="en-US" dirty="0"/>
        </a:p>
      </dgm:t>
    </dgm:pt>
    <dgm:pt modelId="{A0326984-ABF2-D842-9F7B-D59C8084D132}" type="parTrans" cxnId="{C901EB69-6F9A-7D47-B2A5-52D8D6A519F1}">
      <dgm:prSet/>
      <dgm:spPr/>
      <dgm:t>
        <a:bodyPr/>
        <a:lstStyle/>
        <a:p>
          <a:endParaRPr lang="en-US"/>
        </a:p>
      </dgm:t>
    </dgm:pt>
    <dgm:pt modelId="{8A25A418-DC42-6B43-BC1C-318B3C7E7D01}" type="sibTrans" cxnId="{C901EB69-6F9A-7D47-B2A5-52D8D6A519F1}">
      <dgm:prSet/>
      <dgm:spPr/>
      <dgm:t>
        <a:bodyPr/>
        <a:lstStyle/>
        <a:p>
          <a:endParaRPr lang="en-US"/>
        </a:p>
      </dgm:t>
    </dgm:pt>
    <dgm:pt modelId="{7583B6F5-9087-3449-B70E-D4A4CCE420D0}">
      <dgm:prSet/>
      <dgm:spPr/>
      <dgm:t>
        <a:bodyPr/>
        <a:lstStyle/>
        <a:p>
          <a:r>
            <a:rPr lang="en-US" dirty="0" smtClean="0"/>
            <a:t>Infusions</a:t>
          </a:r>
          <a:endParaRPr lang="en-US" dirty="0"/>
        </a:p>
      </dgm:t>
    </dgm:pt>
    <dgm:pt modelId="{B0D4A945-E482-734C-A300-0E1C421BDBD9}" type="parTrans" cxnId="{397721C9-1232-8840-96AD-C468D6CFC263}">
      <dgm:prSet/>
      <dgm:spPr/>
      <dgm:t>
        <a:bodyPr/>
        <a:lstStyle/>
        <a:p>
          <a:endParaRPr lang="en-US"/>
        </a:p>
      </dgm:t>
    </dgm:pt>
    <dgm:pt modelId="{25DEB87C-7B22-9944-A453-ED704082AC18}" type="sibTrans" cxnId="{397721C9-1232-8840-96AD-C468D6CFC263}">
      <dgm:prSet/>
      <dgm:spPr/>
      <dgm:t>
        <a:bodyPr/>
        <a:lstStyle/>
        <a:p>
          <a:endParaRPr lang="en-US"/>
        </a:p>
      </dgm:t>
    </dgm:pt>
    <dgm:pt modelId="{BB948213-6879-914A-8D38-71D82AD2DEDE}" type="pres">
      <dgm:prSet presAssocID="{557A0B81-B634-9C49-8786-B3ECE1C49B75}" presName="hierChild1" presStyleCnt="0">
        <dgm:presLayoutVars>
          <dgm:chPref val="1"/>
          <dgm:dir/>
          <dgm:animOne val="branch"/>
          <dgm:animLvl val="lvl"/>
          <dgm:resizeHandles/>
        </dgm:presLayoutVars>
      </dgm:prSet>
      <dgm:spPr/>
      <dgm:t>
        <a:bodyPr/>
        <a:lstStyle/>
        <a:p>
          <a:endParaRPr lang="en-US"/>
        </a:p>
      </dgm:t>
    </dgm:pt>
    <dgm:pt modelId="{F7EC506E-B97A-DA4D-9172-EF9BC48495CD}" type="pres">
      <dgm:prSet presAssocID="{1D287E24-81FA-2546-836A-7C0C756F3154}" presName="hierRoot1" presStyleCnt="0"/>
      <dgm:spPr/>
    </dgm:pt>
    <dgm:pt modelId="{BDA34725-C65A-6C49-AF01-7B27D5A3286D}" type="pres">
      <dgm:prSet presAssocID="{1D287E24-81FA-2546-836A-7C0C756F3154}" presName="composite" presStyleCnt="0"/>
      <dgm:spPr/>
    </dgm:pt>
    <dgm:pt modelId="{CB6CA96C-2D41-C144-B353-3616C306AA7E}" type="pres">
      <dgm:prSet presAssocID="{1D287E24-81FA-2546-836A-7C0C756F3154}" presName="background" presStyleLbl="node0" presStyleIdx="0" presStyleCnt="2"/>
      <dgm:spPr/>
    </dgm:pt>
    <dgm:pt modelId="{A32CE0D9-50BD-C043-B354-9D4AAA4DE2EB}" type="pres">
      <dgm:prSet presAssocID="{1D287E24-81FA-2546-836A-7C0C756F3154}" presName="text" presStyleLbl="fgAcc0" presStyleIdx="0" presStyleCnt="2">
        <dgm:presLayoutVars>
          <dgm:chPref val="3"/>
        </dgm:presLayoutVars>
      </dgm:prSet>
      <dgm:spPr/>
      <dgm:t>
        <a:bodyPr/>
        <a:lstStyle/>
        <a:p>
          <a:endParaRPr lang="en-US"/>
        </a:p>
      </dgm:t>
    </dgm:pt>
    <dgm:pt modelId="{CA52961B-1D65-094F-A1E8-31FB45DD46D3}" type="pres">
      <dgm:prSet presAssocID="{1D287E24-81FA-2546-836A-7C0C756F3154}" presName="hierChild2" presStyleCnt="0"/>
      <dgm:spPr/>
    </dgm:pt>
    <dgm:pt modelId="{872A17E5-C6D9-A643-BA88-9411ED95738F}" type="pres">
      <dgm:prSet presAssocID="{1605E2A3-B567-E74F-9BE7-1DDF613B7D06}" presName="Name10" presStyleLbl="parChTrans1D2" presStyleIdx="0" presStyleCnt="4"/>
      <dgm:spPr/>
      <dgm:t>
        <a:bodyPr/>
        <a:lstStyle/>
        <a:p>
          <a:endParaRPr lang="en-US"/>
        </a:p>
      </dgm:t>
    </dgm:pt>
    <dgm:pt modelId="{15FCDDF3-EB32-7F4F-AD38-506213E4D046}" type="pres">
      <dgm:prSet presAssocID="{28A97C9E-878B-F040-A78C-2148B14EB28A}" presName="hierRoot2" presStyleCnt="0"/>
      <dgm:spPr/>
    </dgm:pt>
    <dgm:pt modelId="{5A578539-776D-FB40-992B-B5DC106DB63E}" type="pres">
      <dgm:prSet presAssocID="{28A97C9E-878B-F040-A78C-2148B14EB28A}" presName="composite2" presStyleCnt="0"/>
      <dgm:spPr/>
    </dgm:pt>
    <dgm:pt modelId="{9DA991AC-CD17-9349-ABED-37B6B50BB1F8}" type="pres">
      <dgm:prSet presAssocID="{28A97C9E-878B-F040-A78C-2148B14EB28A}" presName="background2" presStyleLbl="node2" presStyleIdx="0" presStyleCnt="4"/>
      <dgm:spPr/>
    </dgm:pt>
    <dgm:pt modelId="{ABB5CAD1-0861-724E-8A81-593C29BAB0D8}" type="pres">
      <dgm:prSet presAssocID="{28A97C9E-878B-F040-A78C-2148B14EB28A}" presName="text2" presStyleLbl="fgAcc2" presStyleIdx="0" presStyleCnt="4">
        <dgm:presLayoutVars>
          <dgm:chPref val="3"/>
        </dgm:presLayoutVars>
      </dgm:prSet>
      <dgm:spPr/>
      <dgm:t>
        <a:bodyPr/>
        <a:lstStyle/>
        <a:p>
          <a:endParaRPr lang="en-US"/>
        </a:p>
      </dgm:t>
    </dgm:pt>
    <dgm:pt modelId="{9FBBF4D6-8B09-3D4E-BDC9-10CA5D9BBB84}" type="pres">
      <dgm:prSet presAssocID="{28A97C9E-878B-F040-A78C-2148B14EB28A}" presName="hierChild3" presStyleCnt="0"/>
      <dgm:spPr/>
    </dgm:pt>
    <dgm:pt modelId="{E9A0E379-B04A-664E-B804-FE90EB38F0AD}" type="pres">
      <dgm:prSet presAssocID="{9DE31A1F-A25C-0243-899B-57DEF7FCDAE8}" presName="hierRoot1" presStyleCnt="0"/>
      <dgm:spPr/>
    </dgm:pt>
    <dgm:pt modelId="{B491678C-535D-B249-B944-72C9A2834D5D}" type="pres">
      <dgm:prSet presAssocID="{9DE31A1F-A25C-0243-899B-57DEF7FCDAE8}" presName="composite" presStyleCnt="0"/>
      <dgm:spPr/>
    </dgm:pt>
    <dgm:pt modelId="{9ABADC50-D1CB-FB49-A06E-889038676A22}" type="pres">
      <dgm:prSet presAssocID="{9DE31A1F-A25C-0243-899B-57DEF7FCDAE8}" presName="background" presStyleLbl="node0" presStyleIdx="1" presStyleCnt="2"/>
      <dgm:spPr/>
    </dgm:pt>
    <dgm:pt modelId="{2B43D57F-3C23-F443-A479-943D3F38183B}" type="pres">
      <dgm:prSet presAssocID="{9DE31A1F-A25C-0243-899B-57DEF7FCDAE8}" presName="text" presStyleLbl="fgAcc0" presStyleIdx="1" presStyleCnt="2">
        <dgm:presLayoutVars>
          <dgm:chPref val="3"/>
        </dgm:presLayoutVars>
      </dgm:prSet>
      <dgm:spPr/>
      <dgm:t>
        <a:bodyPr/>
        <a:lstStyle/>
        <a:p>
          <a:endParaRPr lang="en-US"/>
        </a:p>
      </dgm:t>
    </dgm:pt>
    <dgm:pt modelId="{E576D664-203D-1345-AE0B-3144A655FE11}" type="pres">
      <dgm:prSet presAssocID="{9DE31A1F-A25C-0243-899B-57DEF7FCDAE8}" presName="hierChild2" presStyleCnt="0"/>
      <dgm:spPr/>
    </dgm:pt>
    <dgm:pt modelId="{18A02CF6-6046-8A47-8671-212C9526B9E8}" type="pres">
      <dgm:prSet presAssocID="{91071B16-FE0E-8048-B3B3-013A9FCB1B4D}" presName="Name10" presStyleLbl="parChTrans1D2" presStyleIdx="1" presStyleCnt="4"/>
      <dgm:spPr/>
      <dgm:t>
        <a:bodyPr/>
        <a:lstStyle/>
        <a:p>
          <a:endParaRPr lang="en-US"/>
        </a:p>
      </dgm:t>
    </dgm:pt>
    <dgm:pt modelId="{515D452E-F512-B647-963B-EBC3735F0280}" type="pres">
      <dgm:prSet presAssocID="{758339D3-750C-074D-BD39-BE96FC651B69}" presName="hierRoot2" presStyleCnt="0"/>
      <dgm:spPr/>
    </dgm:pt>
    <dgm:pt modelId="{0749FFD9-022A-3845-AE35-B3E2250C3A1E}" type="pres">
      <dgm:prSet presAssocID="{758339D3-750C-074D-BD39-BE96FC651B69}" presName="composite2" presStyleCnt="0"/>
      <dgm:spPr/>
    </dgm:pt>
    <dgm:pt modelId="{8B1475C9-E0CD-824E-B3C4-464429BC7E85}" type="pres">
      <dgm:prSet presAssocID="{758339D3-750C-074D-BD39-BE96FC651B69}" presName="background2" presStyleLbl="node2" presStyleIdx="1" presStyleCnt="4"/>
      <dgm:spPr/>
    </dgm:pt>
    <dgm:pt modelId="{76487B37-097A-424D-AD99-1B9AEC1311E6}" type="pres">
      <dgm:prSet presAssocID="{758339D3-750C-074D-BD39-BE96FC651B69}" presName="text2" presStyleLbl="fgAcc2" presStyleIdx="1" presStyleCnt="4">
        <dgm:presLayoutVars>
          <dgm:chPref val="3"/>
        </dgm:presLayoutVars>
      </dgm:prSet>
      <dgm:spPr/>
      <dgm:t>
        <a:bodyPr/>
        <a:lstStyle/>
        <a:p>
          <a:endParaRPr lang="en-US"/>
        </a:p>
      </dgm:t>
    </dgm:pt>
    <dgm:pt modelId="{80B31B4C-827B-9847-9E51-B9803520B9C3}" type="pres">
      <dgm:prSet presAssocID="{758339D3-750C-074D-BD39-BE96FC651B69}" presName="hierChild3" presStyleCnt="0"/>
      <dgm:spPr/>
    </dgm:pt>
    <dgm:pt modelId="{0C955A5C-A9E4-024F-8DEB-05A92E301C56}" type="pres">
      <dgm:prSet presAssocID="{64EEE46A-6D10-3A40-813F-7AD7DA17591A}" presName="Name10" presStyleLbl="parChTrans1D2" presStyleIdx="2" presStyleCnt="4"/>
      <dgm:spPr/>
      <dgm:t>
        <a:bodyPr/>
        <a:lstStyle/>
        <a:p>
          <a:endParaRPr lang="en-US"/>
        </a:p>
      </dgm:t>
    </dgm:pt>
    <dgm:pt modelId="{A647606A-6DB8-5C4B-B7F5-455BF8EB6EF8}" type="pres">
      <dgm:prSet presAssocID="{F269CABE-B802-1547-B74C-541CFFC536D1}" presName="hierRoot2" presStyleCnt="0"/>
      <dgm:spPr/>
    </dgm:pt>
    <dgm:pt modelId="{BDB92BDC-2A49-0D44-8891-3F5B2D74214C}" type="pres">
      <dgm:prSet presAssocID="{F269CABE-B802-1547-B74C-541CFFC536D1}" presName="composite2" presStyleCnt="0"/>
      <dgm:spPr/>
    </dgm:pt>
    <dgm:pt modelId="{4B5F7083-E206-144E-90DA-592572D11A1D}" type="pres">
      <dgm:prSet presAssocID="{F269CABE-B802-1547-B74C-541CFFC536D1}" presName="background2" presStyleLbl="node2" presStyleIdx="2" presStyleCnt="4"/>
      <dgm:spPr/>
    </dgm:pt>
    <dgm:pt modelId="{0AF0ECEE-397C-AC41-BB0D-21219320AF05}" type="pres">
      <dgm:prSet presAssocID="{F269CABE-B802-1547-B74C-541CFFC536D1}" presName="text2" presStyleLbl="fgAcc2" presStyleIdx="2" presStyleCnt="4">
        <dgm:presLayoutVars>
          <dgm:chPref val="3"/>
        </dgm:presLayoutVars>
      </dgm:prSet>
      <dgm:spPr/>
      <dgm:t>
        <a:bodyPr/>
        <a:lstStyle/>
        <a:p>
          <a:endParaRPr lang="en-US"/>
        </a:p>
      </dgm:t>
    </dgm:pt>
    <dgm:pt modelId="{DD72C42D-43FF-F245-8E8C-36B369A5CF33}" type="pres">
      <dgm:prSet presAssocID="{F269CABE-B802-1547-B74C-541CFFC536D1}" presName="hierChild3" presStyleCnt="0"/>
      <dgm:spPr/>
    </dgm:pt>
    <dgm:pt modelId="{89118494-4371-7548-81BA-1B46C2482CF1}" type="pres">
      <dgm:prSet presAssocID="{B0D4A945-E482-734C-A300-0E1C421BDBD9}" presName="Name10" presStyleLbl="parChTrans1D2" presStyleIdx="3" presStyleCnt="4"/>
      <dgm:spPr/>
      <dgm:t>
        <a:bodyPr/>
        <a:lstStyle/>
        <a:p>
          <a:endParaRPr lang="en-US"/>
        </a:p>
      </dgm:t>
    </dgm:pt>
    <dgm:pt modelId="{57BED63F-29AE-E940-A9D3-9BE27C9AA3CB}" type="pres">
      <dgm:prSet presAssocID="{7583B6F5-9087-3449-B70E-D4A4CCE420D0}" presName="hierRoot2" presStyleCnt="0"/>
      <dgm:spPr/>
    </dgm:pt>
    <dgm:pt modelId="{473FCA9F-F9C9-C146-A314-86AE894CF6AC}" type="pres">
      <dgm:prSet presAssocID="{7583B6F5-9087-3449-B70E-D4A4CCE420D0}" presName="composite2" presStyleCnt="0"/>
      <dgm:spPr/>
    </dgm:pt>
    <dgm:pt modelId="{A28D102C-917F-D143-8EE2-F3F5E962A79F}" type="pres">
      <dgm:prSet presAssocID="{7583B6F5-9087-3449-B70E-D4A4CCE420D0}" presName="background2" presStyleLbl="node2" presStyleIdx="3" presStyleCnt="4"/>
      <dgm:spPr/>
    </dgm:pt>
    <dgm:pt modelId="{67DBDEAA-0492-CC4D-AE15-DD56C267BA76}" type="pres">
      <dgm:prSet presAssocID="{7583B6F5-9087-3449-B70E-D4A4CCE420D0}" presName="text2" presStyleLbl="fgAcc2" presStyleIdx="3" presStyleCnt="4">
        <dgm:presLayoutVars>
          <dgm:chPref val="3"/>
        </dgm:presLayoutVars>
      </dgm:prSet>
      <dgm:spPr/>
      <dgm:t>
        <a:bodyPr/>
        <a:lstStyle/>
        <a:p>
          <a:endParaRPr lang="en-US"/>
        </a:p>
      </dgm:t>
    </dgm:pt>
    <dgm:pt modelId="{7503CB32-C1D4-AA4F-9095-896082C30E2C}" type="pres">
      <dgm:prSet presAssocID="{7583B6F5-9087-3449-B70E-D4A4CCE420D0}" presName="hierChild3" presStyleCnt="0"/>
      <dgm:spPr/>
    </dgm:pt>
    <dgm:pt modelId="{EB855C31-81A8-7547-9C16-E3ED8F69CCE3}" type="pres">
      <dgm:prSet presAssocID="{A0326984-ABF2-D842-9F7B-D59C8084D132}" presName="Name17" presStyleLbl="parChTrans1D3" presStyleIdx="0" presStyleCnt="2"/>
      <dgm:spPr/>
      <dgm:t>
        <a:bodyPr/>
        <a:lstStyle/>
        <a:p>
          <a:endParaRPr lang="en-US"/>
        </a:p>
      </dgm:t>
    </dgm:pt>
    <dgm:pt modelId="{680FDB7C-BCCF-5B4C-BC4C-18C200B733EB}" type="pres">
      <dgm:prSet presAssocID="{092222A3-8930-2C49-894D-95B908116A72}" presName="hierRoot3" presStyleCnt="0"/>
      <dgm:spPr/>
    </dgm:pt>
    <dgm:pt modelId="{4595959B-CB82-124F-A922-00D022517D71}" type="pres">
      <dgm:prSet presAssocID="{092222A3-8930-2C49-894D-95B908116A72}" presName="composite3" presStyleCnt="0"/>
      <dgm:spPr/>
    </dgm:pt>
    <dgm:pt modelId="{95312687-DFBA-664D-85EA-50F2310D84A5}" type="pres">
      <dgm:prSet presAssocID="{092222A3-8930-2C49-894D-95B908116A72}" presName="background3" presStyleLbl="node3" presStyleIdx="0" presStyleCnt="2"/>
      <dgm:spPr/>
    </dgm:pt>
    <dgm:pt modelId="{CEE4FD23-C546-9549-8C9E-537265BC082C}" type="pres">
      <dgm:prSet presAssocID="{092222A3-8930-2C49-894D-95B908116A72}" presName="text3" presStyleLbl="fgAcc3" presStyleIdx="0" presStyleCnt="2">
        <dgm:presLayoutVars>
          <dgm:chPref val="3"/>
        </dgm:presLayoutVars>
      </dgm:prSet>
      <dgm:spPr/>
      <dgm:t>
        <a:bodyPr/>
        <a:lstStyle/>
        <a:p>
          <a:endParaRPr lang="en-US"/>
        </a:p>
      </dgm:t>
    </dgm:pt>
    <dgm:pt modelId="{DBCBC18C-70CA-3C49-BC67-A26A8A9086A9}" type="pres">
      <dgm:prSet presAssocID="{092222A3-8930-2C49-894D-95B908116A72}" presName="hierChild4" presStyleCnt="0"/>
      <dgm:spPr/>
    </dgm:pt>
    <dgm:pt modelId="{3A80D950-A82F-A14D-AF83-58B89BCA74A6}" type="pres">
      <dgm:prSet presAssocID="{3C7556E9-DE25-C242-AEE7-DE668FDB5C02}" presName="Name17" presStyleLbl="parChTrans1D3" presStyleIdx="1" presStyleCnt="2"/>
      <dgm:spPr/>
      <dgm:t>
        <a:bodyPr/>
        <a:lstStyle/>
        <a:p>
          <a:endParaRPr lang="en-US"/>
        </a:p>
      </dgm:t>
    </dgm:pt>
    <dgm:pt modelId="{D779A819-775D-744B-B3F3-3AFBF15F3E80}" type="pres">
      <dgm:prSet presAssocID="{5217011D-46EE-3E4B-8431-ACE26E0FB85E}" presName="hierRoot3" presStyleCnt="0"/>
      <dgm:spPr/>
    </dgm:pt>
    <dgm:pt modelId="{D6DB449C-DC4D-3145-9AF3-0DBF7A085228}" type="pres">
      <dgm:prSet presAssocID="{5217011D-46EE-3E4B-8431-ACE26E0FB85E}" presName="composite3" presStyleCnt="0"/>
      <dgm:spPr/>
    </dgm:pt>
    <dgm:pt modelId="{BC78FF48-B772-D54B-BDA3-2B0AE7BB0F0F}" type="pres">
      <dgm:prSet presAssocID="{5217011D-46EE-3E4B-8431-ACE26E0FB85E}" presName="background3" presStyleLbl="node3" presStyleIdx="1" presStyleCnt="2"/>
      <dgm:spPr/>
    </dgm:pt>
    <dgm:pt modelId="{DA1255B7-987B-C84A-B43C-1DFDA79AD761}" type="pres">
      <dgm:prSet presAssocID="{5217011D-46EE-3E4B-8431-ACE26E0FB85E}" presName="text3" presStyleLbl="fgAcc3" presStyleIdx="1" presStyleCnt="2">
        <dgm:presLayoutVars>
          <dgm:chPref val="3"/>
        </dgm:presLayoutVars>
      </dgm:prSet>
      <dgm:spPr/>
      <dgm:t>
        <a:bodyPr/>
        <a:lstStyle/>
        <a:p>
          <a:endParaRPr lang="en-US"/>
        </a:p>
      </dgm:t>
    </dgm:pt>
    <dgm:pt modelId="{EB1F693D-F88B-1046-B20D-E697F8B55FCC}" type="pres">
      <dgm:prSet presAssocID="{5217011D-46EE-3E4B-8431-ACE26E0FB85E}" presName="hierChild4" presStyleCnt="0"/>
      <dgm:spPr/>
    </dgm:pt>
  </dgm:ptLst>
  <dgm:cxnLst>
    <dgm:cxn modelId="{0AB9F055-086D-E24A-AD1C-5C18650E1C9E}" type="presOf" srcId="{F269CABE-B802-1547-B74C-541CFFC536D1}" destId="{0AF0ECEE-397C-AC41-BB0D-21219320AF05}" srcOrd="0" destOrd="0" presId="urn:microsoft.com/office/officeart/2005/8/layout/hierarchy1"/>
    <dgm:cxn modelId="{060EAC1D-14F6-344D-90D9-C37DC7D41FA2}" type="presOf" srcId="{092222A3-8930-2C49-894D-95B908116A72}" destId="{CEE4FD23-C546-9549-8C9E-537265BC082C}" srcOrd="0" destOrd="0" presId="urn:microsoft.com/office/officeart/2005/8/layout/hierarchy1"/>
    <dgm:cxn modelId="{397721C9-1232-8840-96AD-C468D6CFC263}" srcId="{9DE31A1F-A25C-0243-899B-57DEF7FCDAE8}" destId="{7583B6F5-9087-3449-B70E-D4A4CCE420D0}" srcOrd="2" destOrd="0" parTransId="{B0D4A945-E482-734C-A300-0E1C421BDBD9}" sibTransId="{25DEB87C-7B22-9944-A453-ED704082AC18}"/>
    <dgm:cxn modelId="{D4E34892-8426-1A49-BC25-74A19986E514}" type="presOf" srcId="{64EEE46A-6D10-3A40-813F-7AD7DA17591A}" destId="{0C955A5C-A9E4-024F-8DEB-05A92E301C56}" srcOrd="0" destOrd="0" presId="urn:microsoft.com/office/officeart/2005/8/layout/hierarchy1"/>
    <dgm:cxn modelId="{6E0EBD62-D041-5541-8495-516BDFF19BE0}" srcId="{7583B6F5-9087-3449-B70E-D4A4CCE420D0}" destId="{5217011D-46EE-3E4B-8431-ACE26E0FB85E}" srcOrd="1" destOrd="0" parTransId="{3C7556E9-DE25-C242-AEE7-DE668FDB5C02}" sibTransId="{88C13E6F-2F7E-274F-9083-53A67C315F3E}"/>
    <dgm:cxn modelId="{DFD70C1A-D1E2-FD49-BEAF-722CBD8EFF57}" type="presOf" srcId="{9DE31A1F-A25C-0243-899B-57DEF7FCDAE8}" destId="{2B43D57F-3C23-F443-A479-943D3F38183B}" srcOrd="0" destOrd="0" presId="urn:microsoft.com/office/officeart/2005/8/layout/hierarchy1"/>
    <dgm:cxn modelId="{BA6638E4-EF29-3549-A050-7C95BE47FFF5}" type="presOf" srcId="{A0326984-ABF2-D842-9F7B-D59C8084D132}" destId="{EB855C31-81A8-7547-9C16-E3ED8F69CCE3}" srcOrd="0" destOrd="0" presId="urn:microsoft.com/office/officeart/2005/8/layout/hierarchy1"/>
    <dgm:cxn modelId="{D2B0BFFF-2EA7-E749-9124-C57BFEA34CB0}" type="presOf" srcId="{28A97C9E-878B-F040-A78C-2148B14EB28A}" destId="{ABB5CAD1-0861-724E-8A81-593C29BAB0D8}" srcOrd="0" destOrd="0" presId="urn:microsoft.com/office/officeart/2005/8/layout/hierarchy1"/>
    <dgm:cxn modelId="{48C608F9-33B9-204C-89AA-59F5C68F904B}" type="presOf" srcId="{5217011D-46EE-3E4B-8431-ACE26E0FB85E}" destId="{DA1255B7-987B-C84A-B43C-1DFDA79AD761}" srcOrd="0" destOrd="0" presId="urn:microsoft.com/office/officeart/2005/8/layout/hierarchy1"/>
    <dgm:cxn modelId="{40373ECE-7870-BD41-80A0-67F42638EF60}" type="presOf" srcId="{1D287E24-81FA-2546-836A-7C0C756F3154}" destId="{A32CE0D9-50BD-C043-B354-9D4AAA4DE2EB}" srcOrd="0" destOrd="0" presId="urn:microsoft.com/office/officeart/2005/8/layout/hierarchy1"/>
    <dgm:cxn modelId="{C901EB69-6F9A-7D47-B2A5-52D8D6A519F1}" srcId="{7583B6F5-9087-3449-B70E-D4A4CCE420D0}" destId="{092222A3-8930-2C49-894D-95B908116A72}" srcOrd="0" destOrd="0" parTransId="{A0326984-ABF2-D842-9F7B-D59C8084D132}" sibTransId="{8A25A418-DC42-6B43-BC1C-318B3C7E7D01}"/>
    <dgm:cxn modelId="{CBE6CACB-9EE6-9E46-A13A-C900781F2300}" srcId="{557A0B81-B634-9C49-8786-B3ECE1C49B75}" destId="{1D287E24-81FA-2546-836A-7C0C756F3154}" srcOrd="0" destOrd="0" parTransId="{C2086248-C94B-874E-8B1C-B4322F34A2D3}" sibTransId="{2754ECC4-0527-9649-87D1-4C40FE8827C5}"/>
    <dgm:cxn modelId="{31B91583-8F01-4641-BACB-8990FC68CED9}" type="presOf" srcId="{B0D4A945-E482-734C-A300-0E1C421BDBD9}" destId="{89118494-4371-7548-81BA-1B46C2482CF1}" srcOrd="0" destOrd="0" presId="urn:microsoft.com/office/officeart/2005/8/layout/hierarchy1"/>
    <dgm:cxn modelId="{FB456C96-4D10-A24D-B892-AB995083AB5A}" type="presOf" srcId="{758339D3-750C-074D-BD39-BE96FC651B69}" destId="{76487B37-097A-424D-AD99-1B9AEC1311E6}" srcOrd="0" destOrd="0" presId="urn:microsoft.com/office/officeart/2005/8/layout/hierarchy1"/>
    <dgm:cxn modelId="{8DA51B55-F7E9-A04A-BCC9-64A10CB4A762}" srcId="{1D287E24-81FA-2546-836A-7C0C756F3154}" destId="{28A97C9E-878B-F040-A78C-2148B14EB28A}" srcOrd="0" destOrd="0" parTransId="{1605E2A3-B567-E74F-9BE7-1DDF613B7D06}" sibTransId="{4590D740-55D3-B54E-9D79-D84D2DD21100}"/>
    <dgm:cxn modelId="{B61EACB2-93F3-9046-B2D6-E934C79452A2}" type="presOf" srcId="{557A0B81-B634-9C49-8786-B3ECE1C49B75}" destId="{BB948213-6879-914A-8D38-71D82AD2DEDE}" srcOrd="0" destOrd="0" presId="urn:microsoft.com/office/officeart/2005/8/layout/hierarchy1"/>
    <dgm:cxn modelId="{270FED99-CE69-F642-956D-51CD963A3456}" srcId="{557A0B81-B634-9C49-8786-B3ECE1C49B75}" destId="{9DE31A1F-A25C-0243-899B-57DEF7FCDAE8}" srcOrd="1" destOrd="0" parTransId="{C2B802E5-4660-3B4F-9708-AE95B7D2EB78}" sibTransId="{CA6FC58C-C489-BE48-BA58-21650911DCD4}"/>
    <dgm:cxn modelId="{449CE0E7-B332-3241-8371-165808B4BE39}" type="presOf" srcId="{3C7556E9-DE25-C242-AEE7-DE668FDB5C02}" destId="{3A80D950-A82F-A14D-AF83-58B89BCA74A6}" srcOrd="0" destOrd="0" presId="urn:microsoft.com/office/officeart/2005/8/layout/hierarchy1"/>
    <dgm:cxn modelId="{AE54DF66-5AF9-8444-86EF-334FC9955BDB}" srcId="{9DE31A1F-A25C-0243-899B-57DEF7FCDAE8}" destId="{F269CABE-B802-1547-B74C-541CFFC536D1}" srcOrd="1" destOrd="0" parTransId="{64EEE46A-6D10-3A40-813F-7AD7DA17591A}" sibTransId="{E603CBD6-D176-5C47-8F63-82052A6B71C9}"/>
    <dgm:cxn modelId="{55049AA3-66C7-B841-AC9E-B9FA8C5A066D}" type="presOf" srcId="{91071B16-FE0E-8048-B3B3-013A9FCB1B4D}" destId="{18A02CF6-6046-8A47-8671-212C9526B9E8}" srcOrd="0" destOrd="0" presId="urn:microsoft.com/office/officeart/2005/8/layout/hierarchy1"/>
    <dgm:cxn modelId="{C4D449AB-EC29-FB48-A229-FB44A932C2A6}" type="presOf" srcId="{7583B6F5-9087-3449-B70E-D4A4CCE420D0}" destId="{67DBDEAA-0492-CC4D-AE15-DD56C267BA76}" srcOrd="0" destOrd="0" presId="urn:microsoft.com/office/officeart/2005/8/layout/hierarchy1"/>
    <dgm:cxn modelId="{833AB704-5C4B-A442-98AE-26B900348CDF}" srcId="{9DE31A1F-A25C-0243-899B-57DEF7FCDAE8}" destId="{758339D3-750C-074D-BD39-BE96FC651B69}" srcOrd="0" destOrd="0" parTransId="{91071B16-FE0E-8048-B3B3-013A9FCB1B4D}" sibTransId="{8BC4582C-0599-8746-B035-B8FC0E4F46AE}"/>
    <dgm:cxn modelId="{4D3756C2-36C6-1B47-AF03-21D918945517}" type="presOf" srcId="{1605E2A3-B567-E74F-9BE7-1DDF613B7D06}" destId="{872A17E5-C6D9-A643-BA88-9411ED95738F}" srcOrd="0" destOrd="0" presId="urn:microsoft.com/office/officeart/2005/8/layout/hierarchy1"/>
    <dgm:cxn modelId="{E9EA0A84-C84B-6F43-808D-D255E8121173}" type="presParOf" srcId="{BB948213-6879-914A-8D38-71D82AD2DEDE}" destId="{F7EC506E-B97A-DA4D-9172-EF9BC48495CD}" srcOrd="0" destOrd="0" presId="urn:microsoft.com/office/officeart/2005/8/layout/hierarchy1"/>
    <dgm:cxn modelId="{390FE544-6F38-DC45-8315-60F31770CAC3}" type="presParOf" srcId="{F7EC506E-B97A-DA4D-9172-EF9BC48495CD}" destId="{BDA34725-C65A-6C49-AF01-7B27D5A3286D}" srcOrd="0" destOrd="0" presId="urn:microsoft.com/office/officeart/2005/8/layout/hierarchy1"/>
    <dgm:cxn modelId="{3BC49504-DB31-5E4E-89B2-6BC1EDF1030A}" type="presParOf" srcId="{BDA34725-C65A-6C49-AF01-7B27D5A3286D}" destId="{CB6CA96C-2D41-C144-B353-3616C306AA7E}" srcOrd="0" destOrd="0" presId="urn:microsoft.com/office/officeart/2005/8/layout/hierarchy1"/>
    <dgm:cxn modelId="{021197C3-8AB7-044E-ABE6-F2151E9BD3B7}" type="presParOf" srcId="{BDA34725-C65A-6C49-AF01-7B27D5A3286D}" destId="{A32CE0D9-50BD-C043-B354-9D4AAA4DE2EB}" srcOrd="1" destOrd="0" presId="urn:microsoft.com/office/officeart/2005/8/layout/hierarchy1"/>
    <dgm:cxn modelId="{DB6B3E3C-08A8-3D4F-8C65-17140E7196B9}" type="presParOf" srcId="{F7EC506E-B97A-DA4D-9172-EF9BC48495CD}" destId="{CA52961B-1D65-094F-A1E8-31FB45DD46D3}" srcOrd="1" destOrd="0" presId="urn:microsoft.com/office/officeart/2005/8/layout/hierarchy1"/>
    <dgm:cxn modelId="{CC83E021-BF8C-5F41-9F4F-55D34E46557D}" type="presParOf" srcId="{CA52961B-1D65-094F-A1E8-31FB45DD46D3}" destId="{872A17E5-C6D9-A643-BA88-9411ED95738F}" srcOrd="0" destOrd="0" presId="urn:microsoft.com/office/officeart/2005/8/layout/hierarchy1"/>
    <dgm:cxn modelId="{A9317936-52BF-144B-9A6C-018461C24FCA}" type="presParOf" srcId="{CA52961B-1D65-094F-A1E8-31FB45DD46D3}" destId="{15FCDDF3-EB32-7F4F-AD38-506213E4D046}" srcOrd="1" destOrd="0" presId="urn:microsoft.com/office/officeart/2005/8/layout/hierarchy1"/>
    <dgm:cxn modelId="{0BC3A7B1-2186-B04F-8289-E39E7D5C30CB}" type="presParOf" srcId="{15FCDDF3-EB32-7F4F-AD38-506213E4D046}" destId="{5A578539-776D-FB40-992B-B5DC106DB63E}" srcOrd="0" destOrd="0" presId="urn:microsoft.com/office/officeart/2005/8/layout/hierarchy1"/>
    <dgm:cxn modelId="{C41D54A0-B241-1842-BBF5-935EC7D58096}" type="presParOf" srcId="{5A578539-776D-FB40-992B-B5DC106DB63E}" destId="{9DA991AC-CD17-9349-ABED-37B6B50BB1F8}" srcOrd="0" destOrd="0" presId="urn:microsoft.com/office/officeart/2005/8/layout/hierarchy1"/>
    <dgm:cxn modelId="{59C06EF3-DB49-A543-9FDE-7FF898EA0CC7}" type="presParOf" srcId="{5A578539-776D-FB40-992B-B5DC106DB63E}" destId="{ABB5CAD1-0861-724E-8A81-593C29BAB0D8}" srcOrd="1" destOrd="0" presId="urn:microsoft.com/office/officeart/2005/8/layout/hierarchy1"/>
    <dgm:cxn modelId="{2AA8B191-3C94-E24D-BB70-14FC8BDDE918}" type="presParOf" srcId="{15FCDDF3-EB32-7F4F-AD38-506213E4D046}" destId="{9FBBF4D6-8B09-3D4E-BDC9-10CA5D9BBB84}" srcOrd="1" destOrd="0" presId="urn:microsoft.com/office/officeart/2005/8/layout/hierarchy1"/>
    <dgm:cxn modelId="{2D588371-DF2E-5A40-AF0B-8FC85842900B}" type="presParOf" srcId="{BB948213-6879-914A-8D38-71D82AD2DEDE}" destId="{E9A0E379-B04A-664E-B804-FE90EB38F0AD}" srcOrd="1" destOrd="0" presId="urn:microsoft.com/office/officeart/2005/8/layout/hierarchy1"/>
    <dgm:cxn modelId="{F69C96CA-89CE-874B-BEA7-599CF8C54DA7}" type="presParOf" srcId="{E9A0E379-B04A-664E-B804-FE90EB38F0AD}" destId="{B491678C-535D-B249-B944-72C9A2834D5D}" srcOrd="0" destOrd="0" presId="urn:microsoft.com/office/officeart/2005/8/layout/hierarchy1"/>
    <dgm:cxn modelId="{2BCFFEA5-3764-854D-8A74-BF0D16CA92EA}" type="presParOf" srcId="{B491678C-535D-B249-B944-72C9A2834D5D}" destId="{9ABADC50-D1CB-FB49-A06E-889038676A22}" srcOrd="0" destOrd="0" presId="urn:microsoft.com/office/officeart/2005/8/layout/hierarchy1"/>
    <dgm:cxn modelId="{F662F79D-2936-7441-84BD-DCA4F90E2C4F}" type="presParOf" srcId="{B491678C-535D-B249-B944-72C9A2834D5D}" destId="{2B43D57F-3C23-F443-A479-943D3F38183B}" srcOrd="1" destOrd="0" presId="urn:microsoft.com/office/officeart/2005/8/layout/hierarchy1"/>
    <dgm:cxn modelId="{43513187-5D46-BF49-AF52-B7708D800AD9}" type="presParOf" srcId="{E9A0E379-B04A-664E-B804-FE90EB38F0AD}" destId="{E576D664-203D-1345-AE0B-3144A655FE11}" srcOrd="1" destOrd="0" presId="urn:microsoft.com/office/officeart/2005/8/layout/hierarchy1"/>
    <dgm:cxn modelId="{3A4A36F4-E893-D643-9130-649F59F7E981}" type="presParOf" srcId="{E576D664-203D-1345-AE0B-3144A655FE11}" destId="{18A02CF6-6046-8A47-8671-212C9526B9E8}" srcOrd="0" destOrd="0" presId="urn:microsoft.com/office/officeart/2005/8/layout/hierarchy1"/>
    <dgm:cxn modelId="{4915DD16-7977-A04D-AD36-31CF6912BB2C}" type="presParOf" srcId="{E576D664-203D-1345-AE0B-3144A655FE11}" destId="{515D452E-F512-B647-963B-EBC3735F0280}" srcOrd="1" destOrd="0" presId="urn:microsoft.com/office/officeart/2005/8/layout/hierarchy1"/>
    <dgm:cxn modelId="{78D97F63-4C06-894E-A8B3-B0665F79B3A5}" type="presParOf" srcId="{515D452E-F512-B647-963B-EBC3735F0280}" destId="{0749FFD9-022A-3845-AE35-B3E2250C3A1E}" srcOrd="0" destOrd="0" presId="urn:microsoft.com/office/officeart/2005/8/layout/hierarchy1"/>
    <dgm:cxn modelId="{8B4807B6-497D-4B47-A8D7-5D501F05A022}" type="presParOf" srcId="{0749FFD9-022A-3845-AE35-B3E2250C3A1E}" destId="{8B1475C9-E0CD-824E-B3C4-464429BC7E85}" srcOrd="0" destOrd="0" presId="urn:microsoft.com/office/officeart/2005/8/layout/hierarchy1"/>
    <dgm:cxn modelId="{9318D806-D6F2-A141-ABD9-F45F3D93BFCA}" type="presParOf" srcId="{0749FFD9-022A-3845-AE35-B3E2250C3A1E}" destId="{76487B37-097A-424D-AD99-1B9AEC1311E6}" srcOrd="1" destOrd="0" presId="urn:microsoft.com/office/officeart/2005/8/layout/hierarchy1"/>
    <dgm:cxn modelId="{388CA473-0186-CA40-8242-300022649701}" type="presParOf" srcId="{515D452E-F512-B647-963B-EBC3735F0280}" destId="{80B31B4C-827B-9847-9E51-B9803520B9C3}" srcOrd="1" destOrd="0" presId="urn:microsoft.com/office/officeart/2005/8/layout/hierarchy1"/>
    <dgm:cxn modelId="{1F50118C-A6F8-5E49-B9D0-6B075E1A797B}" type="presParOf" srcId="{E576D664-203D-1345-AE0B-3144A655FE11}" destId="{0C955A5C-A9E4-024F-8DEB-05A92E301C56}" srcOrd="2" destOrd="0" presId="urn:microsoft.com/office/officeart/2005/8/layout/hierarchy1"/>
    <dgm:cxn modelId="{E101FECC-6512-6645-845D-FFFA3D55869F}" type="presParOf" srcId="{E576D664-203D-1345-AE0B-3144A655FE11}" destId="{A647606A-6DB8-5C4B-B7F5-455BF8EB6EF8}" srcOrd="3" destOrd="0" presId="urn:microsoft.com/office/officeart/2005/8/layout/hierarchy1"/>
    <dgm:cxn modelId="{D0CD3801-D762-9548-8346-7CCCFAA7EE3C}" type="presParOf" srcId="{A647606A-6DB8-5C4B-B7F5-455BF8EB6EF8}" destId="{BDB92BDC-2A49-0D44-8891-3F5B2D74214C}" srcOrd="0" destOrd="0" presId="urn:microsoft.com/office/officeart/2005/8/layout/hierarchy1"/>
    <dgm:cxn modelId="{F01F31B3-8ADD-A540-9FCA-811F9B54404F}" type="presParOf" srcId="{BDB92BDC-2A49-0D44-8891-3F5B2D74214C}" destId="{4B5F7083-E206-144E-90DA-592572D11A1D}" srcOrd="0" destOrd="0" presId="urn:microsoft.com/office/officeart/2005/8/layout/hierarchy1"/>
    <dgm:cxn modelId="{56285878-7A72-3042-93A2-FBEB22EFF6CE}" type="presParOf" srcId="{BDB92BDC-2A49-0D44-8891-3F5B2D74214C}" destId="{0AF0ECEE-397C-AC41-BB0D-21219320AF05}" srcOrd="1" destOrd="0" presId="urn:microsoft.com/office/officeart/2005/8/layout/hierarchy1"/>
    <dgm:cxn modelId="{A0126F6F-D855-AD4E-9766-A6EB5E23A0AA}" type="presParOf" srcId="{A647606A-6DB8-5C4B-B7F5-455BF8EB6EF8}" destId="{DD72C42D-43FF-F245-8E8C-36B369A5CF33}" srcOrd="1" destOrd="0" presId="urn:microsoft.com/office/officeart/2005/8/layout/hierarchy1"/>
    <dgm:cxn modelId="{2BF30DCF-F8D8-1549-8565-83DC9475FA6B}" type="presParOf" srcId="{E576D664-203D-1345-AE0B-3144A655FE11}" destId="{89118494-4371-7548-81BA-1B46C2482CF1}" srcOrd="4" destOrd="0" presId="urn:microsoft.com/office/officeart/2005/8/layout/hierarchy1"/>
    <dgm:cxn modelId="{6B71B18E-B8B6-C147-AA8B-B53B394B53CA}" type="presParOf" srcId="{E576D664-203D-1345-AE0B-3144A655FE11}" destId="{57BED63F-29AE-E940-A9D3-9BE27C9AA3CB}" srcOrd="5" destOrd="0" presId="urn:microsoft.com/office/officeart/2005/8/layout/hierarchy1"/>
    <dgm:cxn modelId="{379DFFD0-CA0A-4047-BFE0-9DD5BF3E8BC2}" type="presParOf" srcId="{57BED63F-29AE-E940-A9D3-9BE27C9AA3CB}" destId="{473FCA9F-F9C9-C146-A314-86AE894CF6AC}" srcOrd="0" destOrd="0" presId="urn:microsoft.com/office/officeart/2005/8/layout/hierarchy1"/>
    <dgm:cxn modelId="{27869EC1-DC0F-4343-B4DB-2DB39226E8F9}" type="presParOf" srcId="{473FCA9F-F9C9-C146-A314-86AE894CF6AC}" destId="{A28D102C-917F-D143-8EE2-F3F5E962A79F}" srcOrd="0" destOrd="0" presId="urn:microsoft.com/office/officeart/2005/8/layout/hierarchy1"/>
    <dgm:cxn modelId="{6C0FE312-C186-5B48-950A-1D881B6FE6F5}" type="presParOf" srcId="{473FCA9F-F9C9-C146-A314-86AE894CF6AC}" destId="{67DBDEAA-0492-CC4D-AE15-DD56C267BA76}" srcOrd="1" destOrd="0" presId="urn:microsoft.com/office/officeart/2005/8/layout/hierarchy1"/>
    <dgm:cxn modelId="{BBCBB9E7-E00E-BF4C-8D29-DF77B96B2EFC}" type="presParOf" srcId="{57BED63F-29AE-E940-A9D3-9BE27C9AA3CB}" destId="{7503CB32-C1D4-AA4F-9095-896082C30E2C}" srcOrd="1" destOrd="0" presId="urn:microsoft.com/office/officeart/2005/8/layout/hierarchy1"/>
    <dgm:cxn modelId="{032E8986-2B5B-C245-B444-F7672F6D02DA}" type="presParOf" srcId="{7503CB32-C1D4-AA4F-9095-896082C30E2C}" destId="{EB855C31-81A8-7547-9C16-E3ED8F69CCE3}" srcOrd="0" destOrd="0" presId="urn:microsoft.com/office/officeart/2005/8/layout/hierarchy1"/>
    <dgm:cxn modelId="{7D94316C-5031-7F4B-BACA-99FCD4FD8F17}" type="presParOf" srcId="{7503CB32-C1D4-AA4F-9095-896082C30E2C}" destId="{680FDB7C-BCCF-5B4C-BC4C-18C200B733EB}" srcOrd="1" destOrd="0" presId="urn:microsoft.com/office/officeart/2005/8/layout/hierarchy1"/>
    <dgm:cxn modelId="{5B9D026F-04DB-2348-801A-63722E4492C5}" type="presParOf" srcId="{680FDB7C-BCCF-5B4C-BC4C-18C200B733EB}" destId="{4595959B-CB82-124F-A922-00D022517D71}" srcOrd="0" destOrd="0" presId="urn:microsoft.com/office/officeart/2005/8/layout/hierarchy1"/>
    <dgm:cxn modelId="{55FB678F-00E4-A04B-851B-BD355EA1139F}" type="presParOf" srcId="{4595959B-CB82-124F-A922-00D022517D71}" destId="{95312687-DFBA-664D-85EA-50F2310D84A5}" srcOrd="0" destOrd="0" presId="urn:microsoft.com/office/officeart/2005/8/layout/hierarchy1"/>
    <dgm:cxn modelId="{1435BDB6-2B24-5249-8F44-80B13C9A3AAC}" type="presParOf" srcId="{4595959B-CB82-124F-A922-00D022517D71}" destId="{CEE4FD23-C546-9549-8C9E-537265BC082C}" srcOrd="1" destOrd="0" presId="urn:microsoft.com/office/officeart/2005/8/layout/hierarchy1"/>
    <dgm:cxn modelId="{7226F829-33AC-084D-95A1-2E95ACF5E4EE}" type="presParOf" srcId="{680FDB7C-BCCF-5B4C-BC4C-18C200B733EB}" destId="{DBCBC18C-70CA-3C49-BC67-A26A8A9086A9}" srcOrd="1" destOrd="0" presId="urn:microsoft.com/office/officeart/2005/8/layout/hierarchy1"/>
    <dgm:cxn modelId="{1ADE3B16-7427-3944-A973-21E75CED5C05}" type="presParOf" srcId="{7503CB32-C1D4-AA4F-9095-896082C30E2C}" destId="{3A80D950-A82F-A14D-AF83-58B89BCA74A6}" srcOrd="2" destOrd="0" presId="urn:microsoft.com/office/officeart/2005/8/layout/hierarchy1"/>
    <dgm:cxn modelId="{30605E22-9D07-D544-A917-85420D6FC8ED}" type="presParOf" srcId="{7503CB32-C1D4-AA4F-9095-896082C30E2C}" destId="{D779A819-775D-744B-B3F3-3AFBF15F3E80}" srcOrd="3" destOrd="0" presId="urn:microsoft.com/office/officeart/2005/8/layout/hierarchy1"/>
    <dgm:cxn modelId="{74270E24-8329-434B-9F46-27483FCDF133}" type="presParOf" srcId="{D779A819-775D-744B-B3F3-3AFBF15F3E80}" destId="{D6DB449C-DC4D-3145-9AF3-0DBF7A085228}" srcOrd="0" destOrd="0" presId="urn:microsoft.com/office/officeart/2005/8/layout/hierarchy1"/>
    <dgm:cxn modelId="{7A06C600-EEB4-AE41-B76C-1746431B1C7D}" type="presParOf" srcId="{D6DB449C-DC4D-3145-9AF3-0DBF7A085228}" destId="{BC78FF48-B772-D54B-BDA3-2B0AE7BB0F0F}" srcOrd="0" destOrd="0" presId="urn:microsoft.com/office/officeart/2005/8/layout/hierarchy1"/>
    <dgm:cxn modelId="{76DF35B6-C12E-6642-BE00-BF81AE888AFF}" type="presParOf" srcId="{D6DB449C-DC4D-3145-9AF3-0DBF7A085228}" destId="{DA1255B7-987B-C84A-B43C-1DFDA79AD761}" srcOrd="1" destOrd="0" presId="urn:microsoft.com/office/officeart/2005/8/layout/hierarchy1"/>
    <dgm:cxn modelId="{BFBCA99F-7F04-E847-9FDE-27A038E3E8FD}" type="presParOf" srcId="{D779A819-775D-744B-B3F3-3AFBF15F3E80}" destId="{EB1F693D-F88B-1046-B20D-E697F8B55FCC}"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C90731-14EB-AF48-9A57-76CECF095A55}" type="doc">
      <dgm:prSet loTypeId="urn:microsoft.com/office/officeart/2005/8/layout/hierarchy1" loCatId="" qsTypeId="urn:microsoft.com/office/officeart/2005/8/quickstyle/simple4" qsCatId="simple" csTypeId="urn:microsoft.com/office/officeart/2005/8/colors/accent1_2" csCatId="accent1" phldr="1"/>
      <dgm:spPr/>
      <dgm:t>
        <a:bodyPr/>
        <a:lstStyle/>
        <a:p>
          <a:endParaRPr lang="en-US"/>
        </a:p>
      </dgm:t>
    </dgm:pt>
    <dgm:pt modelId="{09F83216-011E-AB45-823B-1F5F1C0872A0}">
      <dgm:prSet phldrT="[Text]"/>
      <dgm:spPr/>
      <dgm:t>
        <a:bodyPr/>
        <a:lstStyle/>
        <a:p>
          <a:r>
            <a:rPr lang="en-US" dirty="0" smtClean="0"/>
            <a:t>QRS </a:t>
          </a:r>
          <a:endParaRPr lang="en-US" dirty="0"/>
        </a:p>
      </dgm:t>
    </dgm:pt>
    <dgm:pt modelId="{7F7080E0-F943-6342-98A2-C7A0B241A79D}" type="parTrans" cxnId="{F5E27FF7-4A78-C540-98C6-6BA4D12F3D04}">
      <dgm:prSet/>
      <dgm:spPr/>
      <dgm:t>
        <a:bodyPr/>
        <a:lstStyle/>
        <a:p>
          <a:endParaRPr lang="en-US"/>
        </a:p>
      </dgm:t>
    </dgm:pt>
    <dgm:pt modelId="{7648504D-9100-CF4D-B5B5-5EED1A06F5A0}" type="sibTrans" cxnId="{F5E27FF7-4A78-C540-98C6-6BA4D12F3D04}">
      <dgm:prSet/>
      <dgm:spPr/>
      <dgm:t>
        <a:bodyPr/>
        <a:lstStyle/>
        <a:p>
          <a:endParaRPr lang="en-US"/>
        </a:p>
      </dgm:t>
    </dgm:pt>
    <dgm:pt modelId="{3CEDD2EB-D701-5D4B-93B6-8A865B51334A}">
      <dgm:prSet phldrT="[Text]"/>
      <dgm:spPr/>
      <dgm:t>
        <a:bodyPr/>
        <a:lstStyle/>
        <a:p>
          <a:r>
            <a:rPr lang="en-US" dirty="0" smtClean="0"/>
            <a:t>&gt; 0.12 WCT</a:t>
          </a:r>
          <a:endParaRPr lang="en-US" dirty="0"/>
        </a:p>
      </dgm:t>
    </dgm:pt>
    <dgm:pt modelId="{FEF0F5B6-4D27-484D-9D15-1D7CB2E0D89A}" type="parTrans" cxnId="{6A178C91-D943-6747-8D33-039BD5B3E0C9}">
      <dgm:prSet/>
      <dgm:spPr/>
      <dgm:t>
        <a:bodyPr/>
        <a:lstStyle/>
        <a:p>
          <a:endParaRPr lang="en-US" dirty="0"/>
        </a:p>
      </dgm:t>
    </dgm:pt>
    <dgm:pt modelId="{601E2988-5E44-9F49-9C77-0ACE1D2AFD9D}" type="sibTrans" cxnId="{6A178C91-D943-6747-8D33-039BD5B3E0C9}">
      <dgm:prSet/>
      <dgm:spPr/>
      <dgm:t>
        <a:bodyPr/>
        <a:lstStyle/>
        <a:p>
          <a:endParaRPr lang="en-US"/>
        </a:p>
      </dgm:t>
    </dgm:pt>
    <dgm:pt modelId="{CC570174-164D-DC49-84BA-0AD4FC0D5E2F}">
      <dgm:prSet phldrT="[Text]"/>
      <dgm:spPr/>
      <dgm:t>
        <a:bodyPr/>
        <a:lstStyle/>
        <a:p>
          <a:r>
            <a:rPr lang="en-US" dirty="0" smtClean="0"/>
            <a:t>Regular</a:t>
          </a:r>
          <a:endParaRPr lang="en-US" dirty="0"/>
        </a:p>
      </dgm:t>
    </dgm:pt>
    <dgm:pt modelId="{1B88541B-52A8-D249-B1AD-E70DA3415E15}" type="parTrans" cxnId="{36DDC646-56E3-F647-9640-FDA168A667CF}">
      <dgm:prSet/>
      <dgm:spPr/>
      <dgm:t>
        <a:bodyPr/>
        <a:lstStyle/>
        <a:p>
          <a:endParaRPr lang="en-US" dirty="0"/>
        </a:p>
      </dgm:t>
    </dgm:pt>
    <dgm:pt modelId="{A15F9A0A-6748-9241-AFC9-3F2E6ECA3607}" type="sibTrans" cxnId="{36DDC646-56E3-F647-9640-FDA168A667CF}">
      <dgm:prSet/>
      <dgm:spPr/>
      <dgm:t>
        <a:bodyPr/>
        <a:lstStyle/>
        <a:p>
          <a:endParaRPr lang="en-US"/>
        </a:p>
      </dgm:t>
    </dgm:pt>
    <dgm:pt modelId="{A47073D8-B21A-4041-9091-B9D99B51E181}">
      <dgm:prSet phldrT="[Text]"/>
      <dgm:spPr/>
      <dgm:t>
        <a:bodyPr/>
        <a:lstStyle/>
        <a:p>
          <a:r>
            <a:rPr lang="en-US" dirty="0" smtClean="0"/>
            <a:t>Irregular</a:t>
          </a:r>
          <a:endParaRPr lang="en-US" dirty="0"/>
        </a:p>
      </dgm:t>
    </dgm:pt>
    <dgm:pt modelId="{E16499A9-9AA0-9C47-AFD7-364B81D1B017}" type="parTrans" cxnId="{E2BC8741-1862-B54A-80E5-72633BF6F72E}">
      <dgm:prSet/>
      <dgm:spPr/>
      <dgm:t>
        <a:bodyPr/>
        <a:lstStyle/>
        <a:p>
          <a:endParaRPr lang="en-US" dirty="0"/>
        </a:p>
      </dgm:t>
    </dgm:pt>
    <dgm:pt modelId="{34473D80-30DD-C349-95A2-24453C16ABA2}" type="sibTrans" cxnId="{E2BC8741-1862-B54A-80E5-72633BF6F72E}">
      <dgm:prSet/>
      <dgm:spPr/>
      <dgm:t>
        <a:bodyPr/>
        <a:lstStyle/>
        <a:p>
          <a:endParaRPr lang="en-US"/>
        </a:p>
      </dgm:t>
    </dgm:pt>
    <dgm:pt modelId="{C98FCB0D-86B4-4B44-A077-579FF0BF4A4F}">
      <dgm:prSet phldrT="[Text]"/>
      <dgm:spPr/>
      <dgm:t>
        <a:bodyPr/>
        <a:lstStyle/>
        <a:p>
          <a:r>
            <a:rPr lang="en-US" dirty="0" smtClean="0"/>
            <a:t>&lt; 0.12 NCT</a:t>
          </a:r>
          <a:endParaRPr lang="en-US" dirty="0"/>
        </a:p>
      </dgm:t>
    </dgm:pt>
    <dgm:pt modelId="{6B13B19E-4493-2B43-B1BD-906947F2F3F9}" type="parTrans" cxnId="{AC4F0543-5260-5F46-92D9-482A06E92F83}">
      <dgm:prSet/>
      <dgm:spPr/>
      <dgm:t>
        <a:bodyPr/>
        <a:lstStyle/>
        <a:p>
          <a:endParaRPr lang="en-US" dirty="0"/>
        </a:p>
      </dgm:t>
    </dgm:pt>
    <dgm:pt modelId="{17E025F2-C035-A84C-87DC-7C3478B87A6A}" type="sibTrans" cxnId="{AC4F0543-5260-5F46-92D9-482A06E92F83}">
      <dgm:prSet/>
      <dgm:spPr/>
      <dgm:t>
        <a:bodyPr/>
        <a:lstStyle/>
        <a:p>
          <a:endParaRPr lang="en-US"/>
        </a:p>
      </dgm:t>
    </dgm:pt>
    <dgm:pt modelId="{7A9713B6-62EC-0F4E-8382-7B7653A39BE2}">
      <dgm:prSet phldrT="[Text]"/>
      <dgm:spPr/>
      <dgm:t>
        <a:bodyPr/>
        <a:lstStyle/>
        <a:p>
          <a:r>
            <a:rPr lang="en-US" dirty="0" smtClean="0"/>
            <a:t>Regular</a:t>
          </a:r>
          <a:endParaRPr lang="en-US" dirty="0"/>
        </a:p>
      </dgm:t>
    </dgm:pt>
    <dgm:pt modelId="{291B4769-3E45-494C-BA0A-1830F2E1265C}" type="parTrans" cxnId="{25F9B7B6-8583-934C-83D7-1FCC8728D94C}">
      <dgm:prSet/>
      <dgm:spPr/>
      <dgm:t>
        <a:bodyPr/>
        <a:lstStyle/>
        <a:p>
          <a:endParaRPr lang="en-US" dirty="0"/>
        </a:p>
      </dgm:t>
    </dgm:pt>
    <dgm:pt modelId="{00C5D4AE-23FD-1743-8451-0B9760BB512A}" type="sibTrans" cxnId="{25F9B7B6-8583-934C-83D7-1FCC8728D94C}">
      <dgm:prSet/>
      <dgm:spPr/>
      <dgm:t>
        <a:bodyPr/>
        <a:lstStyle/>
        <a:p>
          <a:endParaRPr lang="en-US"/>
        </a:p>
      </dgm:t>
    </dgm:pt>
    <dgm:pt modelId="{2DDBB922-348A-0643-A1F7-C65DDFA299C6}">
      <dgm:prSet/>
      <dgm:spPr/>
      <dgm:t>
        <a:bodyPr/>
        <a:lstStyle/>
        <a:p>
          <a:r>
            <a:rPr lang="en-US" dirty="0" smtClean="0"/>
            <a:t>irregular</a:t>
          </a:r>
          <a:endParaRPr lang="en-US" dirty="0"/>
        </a:p>
      </dgm:t>
    </dgm:pt>
    <dgm:pt modelId="{4B98E48E-F291-9640-9B7E-B67F86D336EF}" type="parTrans" cxnId="{FB40712F-9BE3-D64A-B02C-5CA94E57C6FA}">
      <dgm:prSet/>
      <dgm:spPr/>
      <dgm:t>
        <a:bodyPr/>
        <a:lstStyle/>
        <a:p>
          <a:endParaRPr lang="en-US" dirty="0"/>
        </a:p>
      </dgm:t>
    </dgm:pt>
    <dgm:pt modelId="{CC476679-0FA1-1647-9A5C-986B392C9134}" type="sibTrans" cxnId="{FB40712F-9BE3-D64A-B02C-5CA94E57C6FA}">
      <dgm:prSet/>
      <dgm:spPr/>
      <dgm:t>
        <a:bodyPr/>
        <a:lstStyle/>
        <a:p>
          <a:endParaRPr lang="en-US"/>
        </a:p>
      </dgm:t>
    </dgm:pt>
    <dgm:pt modelId="{504BF6A3-945E-DB42-A827-A3AAD72CE9AD}" type="pres">
      <dgm:prSet presAssocID="{0FC90731-14EB-AF48-9A57-76CECF095A55}" presName="hierChild1" presStyleCnt="0">
        <dgm:presLayoutVars>
          <dgm:chPref val="1"/>
          <dgm:dir/>
          <dgm:animOne val="branch"/>
          <dgm:animLvl val="lvl"/>
          <dgm:resizeHandles/>
        </dgm:presLayoutVars>
      </dgm:prSet>
      <dgm:spPr/>
      <dgm:t>
        <a:bodyPr/>
        <a:lstStyle/>
        <a:p>
          <a:endParaRPr lang="en-US"/>
        </a:p>
      </dgm:t>
    </dgm:pt>
    <dgm:pt modelId="{677791E8-B407-E940-A911-D575EC882B4D}" type="pres">
      <dgm:prSet presAssocID="{09F83216-011E-AB45-823B-1F5F1C0872A0}" presName="hierRoot1" presStyleCnt="0"/>
      <dgm:spPr/>
    </dgm:pt>
    <dgm:pt modelId="{872D4F4D-DF1E-0344-819A-B8D9584D98C9}" type="pres">
      <dgm:prSet presAssocID="{09F83216-011E-AB45-823B-1F5F1C0872A0}" presName="composite" presStyleCnt="0"/>
      <dgm:spPr/>
    </dgm:pt>
    <dgm:pt modelId="{9F34475B-440F-7843-9BD3-F5F18498A5A4}" type="pres">
      <dgm:prSet presAssocID="{09F83216-011E-AB45-823B-1F5F1C0872A0}" presName="background" presStyleLbl="node0" presStyleIdx="0" presStyleCnt="1"/>
      <dgm:spPr/>
    </dgm:pt>
    <dgm:pt modelId="{3EF32E44-E0D5-944D-B4DD-C06B85DB79F0}" type="pres">
      <dgm:prSet presAssocID="{09F83216-011E-AB45-823B-1F5F1C0872A0}" presName="text" presStyleLbl="fgAcc0" presStyleIdx="0" presStyleCnt="1">
        <dgm:presLayoutVars>
          <dgm:chPref val="3"/>
        </dgm:presLayoutVars>
      </dgm:prSet>
      <dgm:spPr/>
      <dgm:t>
        <a:bodyPr/>
        <a:lstStyle/>
        <a:p>
          <a:endParaRPr lang="en-US"/>
        </a:p>
      </dgm:t>
    </dgm:pt>
    <dgm:pt modelId="{2F1F51F3-C809-C14D-B5FF-3176F2852B7E}" type="pres">
      <dgm:prSet presAssocID="{09F83216-011E-AB45-823B-1F5F1C0872A0}" presName="hierChild2" presStyleCnt="0"/>
      <dgm:spPr/>
    </dgm:pt>
    <dgm:pt modelId="{9E43BBCD-CB2A-3948-8A5D-4E8A7E02BF31}" type="pres">
      <dgm:prSet presAssocID="{FEF0F5B6-4D27-484D-9D15-1D7CB2E0D89A}" presName="Name10" presStyleLbl="parChTrans1D2" presStyleIdx="0" presStyleCnt="2"/>
      <dgm:spPr/>
      <dgm:t>
        <a:bodyPr/>
        <a:lstStyle/>
        <a:p>
          <a:endParaRPr lang="en-US"/>
        </a:p>
      </dgm:t>
    </dgm:pt>
    <dgm:pt modelId="{BF01CB31-0780-104D-8F13-21461A83B558}" type="pres">
      <dgm:prSet presAssocID="{3CEDD2EB-D701-5D4B-93B6-8A865B51334A}" presName="hierRoot2" presStyleCnt="0"/>
      <dgm:spPr/>
    </dgm:pt>
    <dgm:pt modelId="{62768A50-88E8-7F47-84E7-5D8C8AAA052E}" type="pres">
      <dgm:prSet presAssocID="{3CEDD2EB-D701-5D4B-93B6-8A865B51334A}" presName="composite2" presStyleCnt="0"/>
      <dgm:spPr/>
    </dgm:pt>
    <dgm:pt modelId="{6987CC81-B0A4-7C4E-8BAC-7E819199A16E}" type="pres">
      <dgm:prSet presAssocID="{3CEDD2EB-D701-5D4B-93B6-8A865B51334A}" presName="background2" presStyleLbl="node2" presStyleIdx="0" presStyleCnt="2"/>
      <dgm:spPr/>
    </dgm:pt>
    <dgm:pt modelId="{68F2E40F-3B2C-9040-BBE9-01670823C17A}" type="pres">
      <dgm:prSet presAssocID="{3CEDD2EB-D701-5D4B-93B6-8A865B51334A}" presName="text2" presStyleLbl="fgAcc2" presStyleIdx="0" presStyleCnt="2">
        <dgm:presLayoutVars>
          <dgm:chPref val="3"/>
        </dgm:presLayoutVars>
      </dgm:prSet>
      <dgm:spPr/>
      <dgm:t>
        <a:bodyPr/>
        <a:lstStyle/>
        <a:p>
          <a:endParaRPr lang="en-US"/>
        </a:p>
      </dgm:t>
    </dgm:pt>
    <dgm:pt modelId="{AFA9F1D9-5C7E-D840-877D-7C1C7CD5CF2C}" type="pres">
      <dgm:prSet presAssocID="{3CEDD2EB-D701-5D4B-93B6-8A865B51334A}" presName="hierChild3" presStyleCnt="0"/>
      <dgm:spPr/>
    </dgm:pt>
    <dgm:pt modelId="{53F910A4-FD5F-8749-9DDD-B25FF3A46B6B}" type="pres">
      <dgm:prSet presAssocID="{1B88541B-52A8-D249-B1AD-E70DA3415E15}" presName="Name17" presStyleLbl="parChTrans1D3" presStyleIdx="0" presStyleCnt="4"/>
      <dgm:spPr/>
      <dgm:t>
        <a:bodyPr/>
        <a:lstStyle/>
        <a:p>
          <a:endParaRPr lang="en-US"/>
        </a:p>
      </dgm:t>
    </dgm:pt>
    <dgm:pt modelId="{E872F2B7-3F16-CB40-AE05-8EE1AA5CD2DF}" type="pres">
      <dgm:prSet presAssocID="{CC570174-164D-DC49-84BA-0AD4FC0D5E2F}" presName="hierRoot3" presStyleCnt="0"/>
      <dgm:spPr/>
    </dgm:pt>
    <dgm:pt modelId="{6D5418D5-FB9C-0342-9779-C88A4EA63AA3}" type="pres">
      <dgm:prSet presAssocID="{CC570174-164D-DC49-84BA-0AD4FC0D5E2F}" presName="composite3" presStyleCnt="0"/>
      <dgm:spPr/>
    </dgm:pt>
    <dgm:pt modelId="{53374D6F-3B66-A44C-8B25-8D23A410B29B}" type="pres">
      <dgm:prSet presAssocID="{CC570174-164D-DC49-84BA-0AD4FC0D5E2F}" presName="background3" presStyleLbl="node3" presStyleIdx="0" presStyleCnt="4"/>
      <dgm:spPr/>
    </dgm:pt>
    <dgm:pt modelId="{EC3E8988-6DAF-A842-A42B-4EEC3158DC7F}" type="pres">
      <dgm:prSet presAssocID="{CC570174-164D-DC49-84BA-0AD4FC0D5E2F}" presName="text3" presStyleLbl="fgAcc3" presStyleIdx="0" presStyleCnt="4">
        <dgm:presLayoutVars>
          <dgm:chPref val="3"/>
        </dgm:presLayoutVars>
      </dgm:prSet>
      <dgm:spPr/>
      <dgm:t>
        <a:bodyPr/>
        <a:lstStyle/>
        <a:p>
          <a:endParaRPr lang="en-US"/>
        </a:p>
      </dgm:t>
    </dgm:pt>
    <dgm:pt modelId="{DF411BC0-1D6A-6F43-A37C-74AB5C4BD61F}" type="pres">
      <dgm:prSet presAssocID="{CC570174-164D-DC49-84BA-0AD4FC0D5E2F}" presName="hierChild4" presStyleCnt="0"/>
      <dgm:spPr/>
    </dgm:pt>
    <dgm:pt modelId="{9F0BC1B0-BDF5-7B42-AF02-6D3227345FBB}" type="pres">
      <dgm:prSet presAssocID="{E16499A9-9AA0-9C47-AFD7-364B81D1B017}" presName="Name17" presStyleLbl="parChTrans1D3" presStyleIdx="1" presStyleCnt="4"/>
      <dgm:spPr/>
      <dgm:t>
        <a:bodyPr/>
        <a:lstStyle/>
        <a:p>
          <a:endParaRPr lang="en-US"/>
        </a:p>
      </dgm:t>
    </dgm:pt>
    <dgm:pt modelId="{86988744-FBE4-B745-801F-95022CD8C4B9}" type="pres">
      <dgm:prSet presAssocID="{A47073D8-B21A-4041-9091-B9D99B51E181}" presName="hierRoot3" presStyleCnt="0"/>
      <dgm:spPr/>
    </dgm:pt>
    <dgm:pt modelId="{3CF6D4C9-DBD0-D744-9FCE-1455E6FC13CC}" type="pres">
      <dgm:prSet presAssocID="{A47073D8-B21A-4041-9091-B9D99B51E181}" presName="composite3" presStyleCnt="0"/>
      <dgm:spPr/>
    </dgm:pt>
    <dgm:pt modelId="{E0BCEA52-ABD2-F543-B116-D62053E73926}" type="pres">
      <dgm:prSet presAssocID="{A47073D8-B21A-4041-9091-B9D99B51E181}" presName="background3" presStyleLbl="node3" presStyleIdx="1" presStyleCnt="4"/>
      <dgm:spPr/>
    </dgm:pt>
    <dgm:pt modelId="{52C2DF2D-B858-EC45-98B2-7C93CE507374}" type="pres">
      <dgm:prSet presAssocID="{A47073D8-B21A-4041-9091-B9D99B51E181}" presName="text3" presStyleLbl="fgAcc3" presStyleIdx="1" presStyleCnt="4">
        <dgm:presLayoutVars>
          <dgm:chPref val="3"/>
        </dgm:presLayoutVars>
      </dgm:prSet>
      <dgm:spPr/>
      <dgm:t>
        <a:bodyPr/>
        <a:lstStyle/>
        <a:p>
          <a:endParaRPr lang="en-US"/>
        </a:p>
      </dgm:t>
    </dgm:pt>
    <dgm:pt modelId="{6228BFC0-4E04-D84C-B820-6C862EAE0403}" type="pres">
      <dgm:prSet presAssocID="{A47073D8-B21A-4041-9091-B9D99B51E181}" presName="hierChild4" presStyleCnt="0"/>
      <dgm:spPr/>
    </dgm:pt>
    <dgm:pt modelId="{F25A6E72-08D3-1F4D-B214-1DB57998E723}" type="pres">
      <dgm:prSet presAssocID="{6B13B19E-4493-2B43-B1BD-906947F2F3F9}" presName="Name10" presStyleLbl="parChTrans1D2" presStyleIdx="1" presStyleCnt="2"/>
      <dgm:spPr/>
      <dgm:t>
        <a:bodyPr/>
        <a:lstStyle/>
        <a:p>
          <a:endParaRPr lang="en-US"/>
        </a:p>
      </dgm:t>
    </dgm:pt>
    <dgm:pt modelId="{E2DFEE61-881D-2C42-8BBB-4788BD41F9B3}" type="pres">
      <dgm:prSet presAssocID="{C98FCB0D-86B4-4B44-A077-579FF0BF4A4F}" presName="hierRoot2" presStyleCnt="0"/>
      <dgm:spPr/>
    </dgm:pt>
    <dgm:pt modelId="{3332C984-2AF0-D344-94C4-4024B1E4DA71}" type="pres">
      <dgm:prSet presAssocID="{C98FCB0D-86B4-4B44-A077-579FF0BF4A4F}" presName="composite2" presStyleCnt="0"/>
      <dgm:spPr/>
    </dgm:pt>
    <dgm:pt modelId="{9A5F5A96-8933-784E-83C3-64408FEE2BC5}" type="pres">
      <dgm:prSet presAssocID="{C98FCB0D-86B4-4B44-A077-579FF0BF4A4F}" presName="background2" presStyleLbl="node2" presStyleIdx="1" presStyleCnt="2"/>
      <dgm:spPr/>
    </dgm:pt>
    <dgm:pt modelId="{5EE5E0B9-A9EF-8146-BF41-23D61344F10A}" type="pres">
      <dgm:prSet presAssocID="{C98FCB0D-86B4-4B44-A077-579FF0BF4A4F}" presName="text2" presStyleLbl="fgAcc2" presStyleIdx="1" presStyleCnt="2">
        <dgm:presLayoutVars>
          <dgm:chPref val="3"/>
        </dgm:presLayoutVars>
      </dgm:prSet>
      <dgm:spPr/>
      <dgm:t>
        <a:bodyPr/>
        <a:lstStyle/>
        <a:p>
          <a:endParaRPr lang="en-US"/>
        </a:p>
      </dgm:t>
    </dgm:pt>
    <dgm:pt modelId="{14B2DEE5-4F31-4241-90C7-8D6425A45F88}" type="pres">
      <dgm:prSet presAssocID="{C98FCB0D-86B4-4B44-A077-579FF0BF4A4F}" presName="hierChild3" presStyleCnt="0"/>
      <dgm:spPr/>
    </dgm:pt>
    <dgm:pt modelId="{D06A4F82-ED78-1745-8B24-11F612ACBF52}" type="pres">
      <dgm:prSet presAssocID="{291B4769-3E45-494C-BA0A-1830F2E1265C}" presName="Name17" presStyleLbl="parChTrans1D3" presStyleIdx="2" presStyleCnt="4"/>
      <dgm:spPr/>
      <dgm:t>
        <a:bodyPr/>
        <a:lstStyle/>
        <a:p>
          <a:endParaRPr lang="en-US"/>
        </a:p>
      </dgm:t>
    </dgm:pt>
    <dgm:pt modelId="{808F2D44-48F8-BE4C-984E-A0A7A0262422}" type="pres">
      <dgm:prSet presAssocID="{7A9713B6-62EC-0F4E-8382-7B7653A39BE2}" presName="hierRoot3" presStyleCnt="0"/>
      <dgm:spPr/>
    </dgm:pt>
    <dgm:pt modelId="{5CBD3291-F752-7C42-B8A1-BEFAA4989891}" type="pres">
      <dgm:prSet presAssocID="{7A9713B6-62EC-0F4E-8382-7B7653A39BE2}" presName="composite3" presStyleCnt="0"/>
      <dgm:spPr/>
    </dgm:pt>
    <dgm:pt modelId="{D0C00657-D119-634A-B984-C267055E17AA}" type="pres">
      <dgm:prSet presAssocID="{7A9713B6-62EC-0F4E-8382-7B7653A39BE2}" presName="background3" presStyleLbl="node3" presStyleIdx="2" presStyleCnt="4"/>
      <dgm:spPr/>
    </dgm:pt>
    <dgm:pt modelId="{E5C71E9C-E23D-9E46-BB1E-F25A7C774739}" type="pres">
      <dgm:prSet presAssocID="{7A9713B6-62EC-0F4E-8382-7B7653A39BE2}" presName="text3" presStyleLbl="fgAcc3" presStyleIdx="2" presStyleCnt="4">
        <dgm:presLayoutVars>
          <dgm:chPref val="3"/>
        </dgm:presLayoutVars>
      </dgm:prSet>
      <dgm:spPr/>
      <dgm:t>
        <a:bodyPr/>
        <a:lstStyle/>
        <a:p>
          <a:endParaRPr lang="en-US"/>
        </a:p>
      </dgm:t>
    </dgm:pt>
    <dgm:pt modelId="{7FED25B3-9870-7940-B766-FE4AD015D658}" type="pres">
      <dgm:prSet presAssocID="{7A9713B6-62EC-0F4E-8382-7B7653A39BE2}" presName="hierChild4" presStyleCnt="0"/>
      <dgm:spPr/>
    </dgm:pt>
    <dgm:pt modelId="{5AC63419-B7B5-974B-B38E-B62468CA8120}" type="pres">
      <dgm:prSet presAssocID="{4B98E48E-F291-9640-9B7E-B67F86D336EF}" presName="Name17" presStyleLbl="parChTrans1D3" presStyleIdx="3" presStyleCnt="4"/>
      <dgm:spPr/>
      <dgm:t>
        <a:bodyPr/>
        <a:lstStyle/>
        <a:p>
          <a:endParaRPr lang="en-US"/>
        </a:p>
      </dgm:t>
    </dgm:pt>
    <dgm:pt modelId="{88CB121F-7F1A-DA4C-B9F9-5D75F40BE23A}" type="pres">
      <dgm:prSet presAssocID="{2DDBB922-348A-0643-A1F7-C65DDFA299C6}" presName="hierRoot3" presStyleCnt="0"/>
      <dgm:spPr/>
    </dgm:pt>
    <dgm:pt modelId="{D553E903-73D0-9548-A01E-97B924742BBC}" type="pres">
      <dgm:prSet presAssocID="{2DDBB922-348A-0643-A1F7-C65DDFA299C6}" presName="composite3" presStyleCnt="0"/>
      <dgm:spPr/>
    </dgm:pt>
    <dgm:pt modelId="{87F34DE7-2C14-1A47-8CE3-3C4D906BA774}" type="pres">
      <dgm:prSet presAssocID="{2DDBB922-348A-0643-A1F7-C65DDFA299C6}" presName="background3" presStyleLbl="node3" presStyleIdx="3" presStyleCnt="4"/>
      <dgm:spPr/>
    </dgm:pt>
    <dgm:pt modelId="{5725BFFB-0F77-FD4E-9013-FDD3E65BD36B}" type="pres">
      <dgm:prSet presAssocID="{2DDBB922-348A-0643-A1F7-C65DDFA299C6}" presName="text3" presStyleLbl="fgAcc3" presStyleIdx="3" presStyleCnt="4">
        <dgm:presLayoutVars>
          <dgm:chPref val="3"/>
        </dgm:presLayoutVars>
      </dgm:prSet>
      <dgm:spPr/>
      <dgm:t>
        <a:bodyPr/>
        <a:lstStyle/>
        <a:p>
          <a:endParaRPr lang="en-US"/>
        </a:p>
      </dgm:t>
    </dgm:pt>
    <dgm:pt modelId="{10F47D7E-133C-324B-BE90-A3319A1D6844}" type="pres">
      <dgm:prSet presAssocID="{2DDBB922-348A-0643-A1F7-C65DDFA299C6}" presName="hierChild4" presStyleCnt="0"/>
      <dgm:spPr/>
    </dgm:pt>
  </dgm:ptLst>
  <dgm:cxnLst>
    <dgm:cxn modelId="{D837A33D-1375-5F44-86F7-1EB03DB11DA8}" type="presOf" srcId="{4B98E48E-F291-9640-9B7E-B67F86D336EF}" destId="{5AC63419-B7B5-974B-B38E-B62468CA8120}" srcOrd="0" destOrd="0" presId="urn:microsoft.com/office/officeart/2005/8/layout/hierarchy1"/>
    <dgm:cxn modelId="{B9C96E48-75F1-564E-832F-BB0D5309D8FE}" type="presOf" srcId="{CC570174-164D-DC49-84BA-0AD4FC0D5E2F}" destId="{EC3E8988-6DAF-A842-A42B-4EEC3158DC7F}" srcOrd="0" destOrd="0" presId="urn:microsoft.com/office/officeart/2005/8/layout/hierarchy1"/>
    <dgm:cxn modelId="{DA9C8E3B-722E-9046-BE92-5AA470EE30AE}" type="presOf" srcId="{0FC90731-14EB-AF48-9A57-76CECF095A55}" destId="{504BF6A3-945E-DB42-A827-A3AAD72CE9AD}" srcOrd="0" destOrd="0" presId="urn:microsoft.com/office/officeart/2005/8/layout/hierarchy1"/>
    <dgm:cxn modelId="{638D7AF5-03ED-124B-A95E-3F16B94F591F}" type="presOf" srcId="{E16499A9-9AA0-9C47-AFD7-364B81D1B017}" destId="{9F0BC1B0-BDF5-7B42-AF02-6D3227345FBB}" srcOrd="0" destOrd="0" presId="urn:microsoft.com/office/officeart/2005/8/layout/hierarchy1"/>
    <dgm:cxn modelId="{E2BC8741-1862-B54A-80E5-72633BF6F72E}" srcId="{3CEDD2EB-D701-5D4B-93B6-8A865B51334A}" destId="{A47073D8-B21A-4041-9091-B9D99B51E181}" srcOrd="1" destOrd="0" parTransId="{E16499A9-9AA0-9C47-AFD7-364B81D1B017}" sibTransId="{34473D80-30DD-C349-95A2-24453C16ABA2}"/>
    <dgm:cxn modelId="{9B199ECE-949E-C445-B208-F6498F1F9527}" type="presOf" srcId="{3CEDD2EB-D701-5D4B-93B6-8A865B51334A}" destId="{68F2E40F-3B2C-9040-BBE9-01670823C17A}" srcOrd="0" destOrd="0" presId="urn:microsoft.com/office/officeart/2005/8/layout/hierarchy1"/>
    <dgm:cxn modelId="{AC4F0543-5260-5F46-92D9-482A06E92F83}" srcId="{09F83216-011E-AB45-823B-1F5F1C0872A0}" destId="{C98FCB0D-86B4-4B44-A077-579FF0BF4A4F}" srcOrd="1" destOrd="0" parTransId="{6B13B19E-4493-2B43-B1BD-906947F2F3F9}" sibTransId="{17E025F2-C035-A84C-87DC-7C3478B87A6A}"/>
    <dgm:cxn modelId="{25F9B7B6-8583-934C-83D7-1FCC8728D94C}" srcId="{C98FCB0D-86B4-4B44-A077-579FF0BF4A4F}" destId="{7A9713B6-62EC-0F4E-8382-7B7653A39BE2}" srcOrd="0" destOrd="0" parTransId="{291B4769-3E45-494C-BA0A-1830F2E1265C}" sibTransId="{00C5D4AE-23FD-1743-8451-0B9760BB512A}"/>
    <dgm:cxn modelId="{705274E2-D692-3646-B6D8-C97B3FD8480A}" type="presOf" srcId="{A47073D8-B21A-4041-9091-B9D99B51E181}" destId="{52C2DF2D-B858-EC45-98B2-7C93CE507374}" srcOrd="0" destOrd="0" presId="urn:microsoft.com/office/officeart/2005/8/layout/hierarchy1"/>
    <dgm:cxn modelId="{07FD9B25-A644-E648-A7CC-A3CD35E047C2}" type="presOf" srcId="{C98FCB0D-86B4-4B44-A077-579FF0BF4A4F}" destId="{5EE5E0B9-A9EF-8146-BF41-23D61344F10A}" srcOrd="0" destOrd="0" presId="urn:microsoft.com/office/officeart/2005/8/layout/hierarchy1"/>
    <dgm:cxn modelId="{30A618E1-8206-8845-8014-B8814E14C00F}" type="presOf" srcId="{09F83216-011E-AB45-823B-1F5F1C0872A0}" destId="{3EF32E44-E0D5-944D-B4DD-C06B85DB79F0}" srcOrd="0" destOrd="0" presId="urn:microsoft.com/office/officeart/2005/8/layout/hierarchy1"/>
    <dgm:cxn modelId="{FB40712F-9BE3-D64A-B02C-5CA94E57C6FA}" srcId="{C98FCB0D-86B4-4B44-A077-579FF0BF4A4F}" destId="{2DDBB922-348A-0643-A1F7-C65DDFA299C6}" srcOrd="1" destOrd="0" parTransId="{4B98E48E-F291-9640-9B7E-B67F86D336EF}" sibTransId="{CC476679-0FA1-1647-9A5C-986B392C9134}"/>
    <dgm:cxn modelId="{8FE86359-FF60-984F-922E-7523DA0719C9}" type="presOf" srcId="{FEF0F5B6-4D27-484D-9D15-1D7CB2E0D89A}" destId="{9E43BBCD-CB2A-3948-8A5D-4E8A7E02BF31}" srcOrd="0" destOrd="0" presId="urn:microsoft.com/office/officeart/2005/8/layout/hierarchy1"/>
    <dgm:cxn modelId="{ABB0FB23-E230-E941-9F16-C69C7F1B1F40}" type="presOf" srcId="{2DDBB922-348A-0643-A1F7-C65DDFA299C6}" destId="{5725BFFB-0F77-FD4E-9013-FDD3E65BD36B}" srcOrd="0" destOrd="0" presId="urn:microsoft.com/office/officeart/2005/8/layout/hierarchy1"/>
    <dgm:cxn modelId="{6A178C91-D943-6747-8D33-039BD5B3E0C9}" srcId="{09F83216-011E-AB45-823B-1F5F1C0872A0}" destId="{3CEDD2EB-D701-5D4B-93B6-8A865B51334A}" srcOrd="0" destOrd="0" parTransId="{FEF0F5B6-4D27-484D-9D15-1D7CB2E0D89A}" sibTransId="{601E2988-5E44-9F49-9C77-0ACE1D2AFD9D}"/>
    <dgm:cxn modelId="{36DDC646-56E3-F647-9640-FDA168A667CF}" srcId="{3CEDD2EB-D701-5D4B-93B6-8A865B51334A}" destId="{CC570174-164D-DC49-84BA-0AD4FC0D5E2F}" srcOrd="0" destOrd="0" parTransId="{1B88541B-52A8-D249-B1AD-E70DA3415E15}" sibTransId="{A15F9A0A-6748-9241-AFC9-3F2E6ECA3607}"/>
    <dgm:cxn modelId="{8B4BD302-D151-B548-B20E-8D36D8A872B7}" type="presOf" srcId="{1B88541B-52A8-D249-B1AD-E70DA3415E15}" destId="{53F910A4-FD5F-8749-9DDD-B25FF3A46B6B}" srcOrd="0" destOrd="0" presId="urn:microsoft.com/office/officeart/2005/8/layout/hierarchy1"/>
    <dgm:cxn modelId="{4DDE2C29-D11C-ED4E-B440-8A362728CA5A}" type="presOf" srcId="{7A9713B6-62EC-0F4E-8382-7B7653A39BE2}" destId="{E5C71E9C-E23D-9E46-BB1E-F25A7C774739}" srcOrd="0" destOrd="0" presId="urn:microsoft.com/office/officeart/2005/8/layout/hierarchy1"/>
    <dgm:cxn modelId="{ECE2C7FB-8AA4-6344-A65B-18FE896601DF}" type="presOf" srcId="{6B13B19E-4493-2B43-B1BD-906947F2F3F9}" destId="{F25A6E72-08D3-1F4D-B214-1DB57998E723}" srcOrd="0" destOrd="0" presId="urn:microsoft.com/office/officeart/2005/8/layout/hierarchy1"/>
    <dgm:cxn modelId="{E45A9AF3-94F7-A243-A109-70B77996D828}" type="presOf" srcId="{291B4769-3E45-494C-BA0A-1830F2E1265C}" destId="{D06A4F82-ED78-1745-8B24-11F612ACBF52}" srcOrd="0" destOrd="0" presId="urn:microsoft.com/office/officeart/2005/8/layout/hierarchy1"/>
    <dgm:cxn modelId="{F5E27FF7-4A78-C540-98C6-6BA4D12F3D04}" srcId="{0FC90731-14EB-AF48-9A57-76CECF095A55}" destId="{09F83216-011E-AB45-823B-1F5F1C0872A0}" srcOrd="0" destOrd="0" parTransId="{7F7080E0-F943-6342-98A2-C7A0B241A79D}" sibTransId="{7648504D-9100-CF4D-B5B5-5EED1A06F5A0}"/>
    <dgm:cxn modelId="{49471DF1-7ED0-4340-9748-A50B67377174}" type="presParOf" srcId="{504BF6A3-945E-DB42-A827-A3AAD72CE9AD}" destId="{677791E8-B407-E940-A911-D575EC882B4D}" srcOrd="0" destOrd="0" presId="urn:microsoft.com/office/officeart/2005/8/layout/hierarchy1"/>
    <dgm:cxn modelId="{AD6E05BA-06B6-434D-BD0A-65808CC4DB43}" type="presParOf" srcId="{677791E8-B407-E940-A911-D575EC882B4D}" destId="{872D4F4D-DF1E-0344-819A-B8D9584D98C9}" srcOrd="0" destOrd="0" presId="urn:microsoft.com/office/officeart/2005/8/layout/hierarchy1"/>
    <dgm:cxn modelId="{9EBD2D46-ADD1-4F42-9764-0635A17F07EC}" type="presParOf" srcId="{872D4F4D-DF1E-0344-819A-B8D9584D98C9}" destId="{9F34475B-440F-7843-9BD3-F5F18498A5A4}" srcOrd="0" destOrd="0" presId="urn:microsoft.com/office/officeart/2005/8/layout/hierarchy1"/>
    <dgm:cxn modelId="{51059BA0-3CA0-B940-BDC6-A0F1D1264CD2}" type="presParOf" srcId="{872D4F4D-DF1E-0344-819A-B8D9584D98C9}" destId="{3EF32E44-E0D5-944D-B4DD-C06B85DB79F0}" srcOrd="1" destOrd="0" presId="urn:microsoft.com/office/officeart/2005/8/layout/hierarchy1"/>
    <dgm:cxn modelId="{D4990237-693B-1E4F-BEC7-FF1BAF982366}" type="presParOf" srcId="{677791E8-B407-E940-A911-D575EC882B4D}" destId="{2F1F51F3-C809-C14D-B5FF-3176F2852B7E}" srcOrd="1" destOrd="0" presId="urn:microsoft.com/office/officeart/2005/8/layout/hierarchy1"/>
    <dgm:cxn modelId="{C8AAE40A-B34C-E047-9315-221531D1B7EA}" type="presParOf" srcId="{2F1F51F3-C809-C14D-B5FF-3176F2852B7E}" destId="{9E43BBCD-CB2A-3948-8A5D-4E8A7E02BF31}" srcOrd="0" destOrd="0" presId="urn:microsoft.com/office/officeart/2005/8/layout/hierarchy1"/>
    <dgm:cxn modelId="{D4F424F2-E05C-E64B-BDA4-84CBEF1537E7}" type="presParOf" srcId="{2F1F51F3-C809-C14D-B5FF-3176F2852B7E}" destId="{BF01CB31-0780-104D-8F13-21461A83B558}" srcOrd="1" destOrd="0" presId="urn:microsoft.com/office/officeart/2005/8/layout/hierarchy1"/>
    <dgm:cxn modelId="{76A04C3C-35C2-D845-83ED-788BEDCBFE07}" type="presParOf" srcId="{BF01CB31-0780-104D-8F13-21461A83B558}" destId="{62768A50-88E8-7F47-84E7-5D8C8AAA052E}" srcOrd="0" destOrd="0" presId="urn:microsoft.com/office/officeart/2005/8/layout/hierarchy1"/>
    <dgm:cxn modelId="{F11C6F23-92D5-7849-BFA0-206D1F2B15DB}" type="presParOf" srcId="{62768A50-88E8-7F47-84E7-5D8C8AAA052E}" destId="{6987CC81-B0A4-7C4E-8BAC-7E819199A16E}" srcOrd="0" destOrd="0" presId="urn:microsoft.com/office/officeart/2005/8/layout/hierarchy1"/>
    <dgm:cxn modelId="{5E33D18C-F705-D84A-B2EE-70DB65440CF1}" type="presParOf" srcId="{62768A50-88E8-7F47-84E7-5D8C8AAA052E}" destId="{68F2E40F-3B2C-9040-BBE9-01670823C17A}" srcOrd="1" destOrd="0" presId="urn:microsoft.com/office/officeart/2005/8/layout/hierarchy1"/>
    <dgm:cxn modelId="{05689050-501E-2F4F-9BA5-F192715F8BF3}" type="presParOf" srcId="{BF01CB31-0780-104D-8F13-21461A83B558}" destId="{AFA9F1D9-5C7E-D840-877D-7C1C7CD5CF2C}" srcOrd="1" destOrd="0" presId="urn:microsoft.com/office/officeart/2005/8/layout/hierarchy1"/>
    <dgm:cxn modelId="{E7826A3D-DF8B-644A-BDE8-58E08E4B4319}" type="presParOf" srcId="{AFA9F1D9-5C7E-D840-877D-7C1C7CD5CF2C}" destId="{53F910A4-FD5F-8749-9DDD-B25FF3A46B6B}" srcOrd="0" destOrd="0" presId="urn:microsoft.com/office/officeart/2005/8/layout/hierarchy1"/>
    <dgm:cxn modelId="{1692F4FF-0899-F144-8DF8-9442AAABD14D}" type="presParOf" srcId="{AFA9F1D9-5C7E-D840-877D-7C1C7CD5CF2C}" destId="{E872F2B7-3F16-CB40-AE05-8EE1AA5CD2DF}" srcOrd="1" destOrd="0" presId="urn:microsoft.com/office/officeart/2005/8/layout/hierarchy1"/>
    <dgm:cxn modelId="{B26B3213-8B39-4647-898D-02285B4DC592}" type="presParOf" srcId="{E872F2B7-3F16-CB40-AE05-8EE1AA5CD2DF}" destId="{6D5418D5-FB9C-0342-9779-C88A4EA63AA3}" srcOrd="0" destOrd="0" presId="urn:microsoft.com/office/officeart/2005/8/layout/hierarchy1"/>
    <dgm:cxn modelId="{151AB749-ED3D-8F4D-A260-3507918D5DD4}" type="presParOf" srcId="{6D5418D5-FB9C-0342-9779-C88A4EA63AA3}" destId="{53374D6F-3B66-A44C-8B25-8D23A410B29B}" srcOrd="0" destOrd="0" presId="urn:microsoft.com/office/officeart/2005/8/layout/hierarchy1"/>
    <dgm:cxn modelId="{DBD3CEEE-6710-C74C-98AA-6885C8963732}" type="presParOf" srcId="{6D5418D5-FB9C-0342-9779-C88A4EA63AA3}" destId="{EC3E8988-6DAF-A842-A42B-4EEC3158DC7F}" srcOrd="1" destOrd="0" presId="urn:microsoft.com/office/officeart/2005/8/layout/hierarchy1"/>
    <dgm:cxn modelId="{348F4123-56DE-0D45-9654-414342ADF56F}" type="presParOf" srcId="{E872F2B7-3F16-CB40-AE05-8EE1AA5CD2DF}" destId="{DF411BC0-1D6A-6F43-A37C-74AB5C4BD61F}" srcOrd="1" destOrd="0" presId="urn:microsoft.com/office/officeart/2005/8/layout/hierarchy1"/>
    <dgm:cxn modelId="{8F286D31-C7F3-FA4A-AAF8-D22E5934310F}" type="presParOf" srcId="{AFA9F1D9-5C7E-D840-877D-7C1C7CD5CF2C}" destId="{9F0BC1B0-BDF5-7B42-AF02-6D3227345FBB}" srcOrd="2" destOrd="0" presId="urn:microsoft.com/office/officeart/2005/8/layout/hierarchy1"/>
    <dgm:cxn modelId="{FC468B98-4457-C042-B08D-DBC92676CFA6}" type="presParOf" srcId="{AFA9F1D9-5C7E-D840-877D-7C1C7CD5CF2C}" destId="{86988744-FBE4-B745-801F-95022CD8C4B9}" srcOrd="3" destOrd="0" presId="urn:microsoft.com/office/officeart/2005/8/layout/hierarchy1"/>
    <dgm:cxn modelId="{33DAEA74-9D9C-9343-90E3-F077B6DF532A}" type="presParOf" srcId="{86988744-FBE4-B745-801F-95022CD8C4B9}" destId="{3CF6D4C9-DBD0-D744-9FCE-1455E6FC13CC}" srcOrd="0" destOrd="0" presId="urn:microsoft.com/office/officeart/2005/8/layout/hierarchy1"/>
    <dgm:cxn modelId="{97B958B1-5FFD-6B49-8287-CD863B797ED5}" type="presParOf" srcId="{3CF6D4C9-DBD0-D744-9FCE-1455E6FC13CC}" destId="{E0BCEA52-ABD2-F543-B116-D62053E73926}" srcOrd="0" destOrd="0" presId="urn:microsoft.com/office/officeart/2005/8/layout/hierarchy1"/>
    <dgm:cxn modelId="{EF232C15-257F-D449-81D1-236514105EB3}" type="presParOf" srcId="{3CF6D4C9-DBD0-D744-9FCE-1455E6FC13CC}" destId="{52C2DF2D-B858-EC45-98B2-7C93CE507374}" srcOrd="1" destOrd="0" presId="urn:microsoft.com/office/officeart/2005/8/layout/hierarchy1"/>
    <dgm:cxn modelId="{91EB6F06-1661-6841-8313-C098D0E8D18D}" type="presParOf" srcId="{86988744-FBE4-B745-801F-95022CD8C4B9}" destId="{6228BFC0-4E04-D84C-B820-6C862EAE0403}" srcOrd="1" destOrd="0" presId="urn:microsoft.com/office/officeart/2005/8/layout/hierarchy1"/>
    <dgm:cxn modelId="{D945F67F-F4B9-7543-833D-C5FFEEBC829E}" type="presParOf" srcId="{2F1F51F3-C809-C14D-B5FF-3176F2852B7E}" destId="{F25A6E72-08D3-1F4D-B214-1DB57998E723}" srcOrd="2" destOrd="0" presId="urn:microsoft.com/office/officeart/2005/8/layout/hierarchy1"/>
    <dgm:cxn modelId="{97CC2D7D-86BB-D845-B3B8-48455A46442D}" type="presParOf" srcId="{2F1F51F3-C809-C14D-B5FF-3176F2852B7E}" destId="{E2DFEE61-881D-2C42-8BBB-4788BD41F9B3}" srcOrd="3" destOrd="0" presId="urn:microsoft.com/office/officeart/2005/8/layout/hierarchy1"/>
    <dgm:cxn modelId="{A75697C8-0FB6-4D41-9670-0AF26305E776}" type="presParOf" srcId="{E2DFEE61-881D-2C42-8BBB-4788BD41F9B3}" destId="{3332C984-2AF0-D344-94C4-4024B1E4DA71}" srcOrd="0" destOrd="0" presId="urn:microsoft.com/office/officeart/2005/8/layout/hierarchy1"/>
    <dgm:cxn modelId="{36547C61-8290-B44F-A60F-B6B921184441}" type="presParOf" srcId="{3332C984-2AF0-D344-94C4-4024B1E4DA71}" destId="{9A5F5A96-8933-784E-83C3-64408FEE2BC5}" srcOrd="0" destOrd="0" presId="urn:microsoft.com/office/officeart/2005/8/layout/hierarchy1"/>
    <dgm:cxn modelId="{7A95FE13-3D15-5C43-8B55-DB0E43880EC2}" type="presParOf" srcId="{3332C984-2AF0-D344-94C4-4024B1E4DA71}" destId="{5EE5E0B9-A9EF-8146-BF41-23D61344F10A}" srcOrd="1" destOrd="0" presId="urn:microsoft.com/office/officeart/2005/8/layout/hierarchy1"/>
    <dgm:cxn modelId="{49EC577A-6324-4945-822F-3D18D40BFE65}" type="presParOf" srcId="{E2DFEE61-881D-2C42-8BBB-4788BD41F9B3}" destId="{14B2DEE5-4F31-4241-90C7-8D6425A45F88}" srcOrd="1" destOrd="0" presId="urn:microsoft.com/office/officeart/2005/8/layout/hierarchy1"/>
    <dgm:cxn modelId="{3223E311-89DC-0145-926B-CBD92FEC2360}" type="presParOf" srcId="{14B2DEE5-4F31-4241-90C7-8D6425A45F88}" destId="{D06A4F82-ED78-1745-8B24-11F612ACBF52}" srcOrd="0" destOrd="0" presId="urn:microsoft.com/office/officeart/2005/8/layout/hierarchy1"/>
    <dgm:cxn modelId="{C28CEC11-501F-0F48-A7B7-2B6F5EA1B26A}" type="presParOf" srcId="{14B2DEE5-4F31-4241-90C7-8D6425A45F88}" destId="{808F2D44-48F8-BE4C-984E-A0A7A0262422}" srcOrd="1" destOrd="0" presId="urn:microsoft.com/office/officeart/2005/8/layout/hierarchy1"/>
    <dgm:cxn modelId="{848E1E02-32BE-A24D-BA3C-FC2A21C99316}" type="presParOf" srcId="{808F2D44-48F8-BE4C-984E-A0A7A0262422}" destId="{5CBD3291-F752-7C42-B8A1-BEFAA4989891}" srcOrd="0" destOrd="0" presId="urn:microsoft.com/office/officeart/2005/8/layout/hierarchy1"/>
    <dgm:cxn modelId="{F4606826-6B62-8A49-BEC2-859BB6147B0E}" type="presParOf" srcId="{5CBD3291-F752-7C42-B8A1-BEFAA4989891}" destId="{D0C00657-D119-634A-B984-C267055E17AA}" srcOrd="0" destOrd="0" presId="urn:microsoft.com/office/officeart/2005/8/layout/hierarchy1"/>
    <dgm:cxn modelId="{1D904BAC-0954-7447-AF39-99BCE8267CC3}" type="presParOf" srcId="{5CBD3291-F752-7C42-B8A1-BEFAA4989891}" destId="{E5C71E9C-E23D-9E46-BB1E-F25A7C774739}" srcOrd="1" destOrd="0" presId="urn:microsoft.com/office/officeart/2005/8/layout/hierarchy1"/>
    <dgm:cxn modelId="{730C8A49-DA1A-E444-86C5-13B482C958C2}" type="presParOf" srcId="{808F2D44-48F8-BE4C-984E-A0A7A0262422}" destId="{7FED25B3-9870-7940-B766-FE4AD015D658}" srcOrd="1" destOrd="0" presId="urn:microsoft.com/office/officeart/2005/8/layout/hierarchy1"/>
    <dgm:cxn modelId="{B521C944-6EA5-E74F-8F2B-B0C76387D658}" type="presParOf" srcId="{14B2DEE5-4F31-4241-90C7-8D6425A45F88}" destId="{5AC63419-B7B5-974B-B38E-B62468CA8120}" srcOrd="2" destOrd="0" presId="urn:microsoft.com/office/officeart/2005/8/layout/hierarchy1"/>
    <dgm:cxn modelId="{8FDBED8C-2A93-6D4B-81C0-A2CB9BA81AE2}" type="presParOf" srcId="{14B2DEE5-4F31-4241-90C7-8D6425A45F88}" destId="{88CB121F-7F1A-DA4C-B9F9-5D75F40BE23A}" srcOrd="3" destOrd="0" presId="urn:microsoft.com/office/officeart/2005/8/layout/hierarchy1"/>
    <dgm:cxn modelId="{046AE349-E4A4-974B-AF3D-DC678748B7F0}" type="presParOf" srcId="{88CB121F-7F1A-DA4C-B9F9-5D75F40BE23A}" destId="{D553E903-73D0-9548-A01E-97B924742BBC}" srcOrd="0" destOrd="0" presId="urn:microsoft.com/office/officeart/2005/8/layout/hierarchy1"/>
    <dgm:cxn modelId="{00157EBC-9F16-A346-ABD3-15D8DBBAFE21}" type="presParOf" srcId="{D553E903-73D0-9548-A01E-97B924742BBC}" destId="{87F34DE7-2C14-1A47-8CE3-3C4D906BA774}" srcOrd="0" destOrd="0" presId="urn:microsoft.com/office/officeart/2005/8/layout/hierarchy1"/>
    <dgm:cxn modelId="{B6121D54-A79B-DF49-9541-08E37A331AC4}" type="presParOf" srcId="{D553E903-73D0-9548-A01E-97B924742BBC}" destId="{5725BFFB-0F77-FD4E-9013-FDD3E65BD36B}" srcOrd="1" destOrd="0" presId="urn:microsoft.com/office/officeart/2005/8/layout/hierarchy1"/>
    <dgm:cxn modelId="{338ECEA7-6BA6-604A-8165-3D84576364ED}" type="presParOf" srcId="{88CB121F-7F1A-DA4C-B9F9-5D75F40BE23A}" destId="{10F47D7E-133C-324B-BE90-A3319A1D6844}"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00DBEF6-0C25-AB40-81DA-D8C2C0F65FD4}"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6D328BAC-9111-8242-8068-BAE79B626892}">
      <dgm:prSet phldrT="[Text]"/>
      <dgm:spPr/>
      <dgm:t>
        <a:bodyPr/>
        <a:lstStyle/>
        <a:p>
          <a:r>
            <a:rPr lang="en-US" dirty="0" smtClean="0"/>
            <a:t>Regular</a:t>
          </a:r>
          <a:endParaRPr lang="en-US" dirty="0"/>
        </a:p>
      </dgm:t>
    </dgm:pt>
    <dgm:pt modelId="{DA34C41C-A988-0F4D-9324-FC48A6B51787}" type="parTrans" cxnId="{ACF366A4-9C4B-7C4E-A555-3E4D60849E6B}">
      <dgm:prSet/>
      <dgm:spPr/>
      <dgm:t>
        <a:bodyPr/>
        <a:lstStyle/>
        <a:p>
          <a:endParaRPr lang="en-US"/>
        </a:p>
      </dgm:t>
    </dgm:pt>
    <dgm:pt modelId="{C01EA6FE-1E44-E24F-8179-0A61A93B0041}" type="sibTrans" cxnId="{ACF366A4-9C4B-7C4E-A555-3E4D60849E6B}">
      <dgm:prSet/>
      <dgm:spPr/>
      <dgm:t>
        <a:bodyPr/>
        <a:lstStyle/>
        <a:p>
          <a:endParaRPr lang="en-US"/>
        </a:p>
      </dgm:t>
    </dgm:pt>
    <dgm:pt modelId="{3EDA776C-F0CF-D54D-8C54-C23F9E8C7701}">
      <dgm:prSet phldrT="[Text]"/>
      <dgm:spPr/>
      <dgm:t>
        <a:bodyPr/>
        <a:lstStyle/>
        <a:p>
          <a:r>
            <a:rPr lang="en-US" dirty="0" smtClean="0"/>
            <a:t>SVT</a:t>
          </a:r>
          <a:endParaRPr lang="en-US" dirty="0"/>
        </a:p>
      </dgm:t>
    </dgm:pt>
    <dgm:pt modelId="{DAE0F93E-3BB3-7A46-B9FE-7A70EF2DA59F}" type="parTrans" cxnId="{36B3C42D-30BD-0C45-AADF-4F73669632B0}">
      <dgm:prSet/>
      <dgm:spPr/>
      <dgm:t>
        <a:bodyPr/>
        <a:lstStyle/>
        <a:p>
          <a:endParaRPr lang="en-US" dirty="0"/>
        </a:p>
      </dgm:t>
    </dgm:pt>
    <dgm:pt modelId="{589C12D6-6567-0A47-9E12-655A003E94F7}" type="sibTrans" cxnId="{36B3C42D-30BD-0C45-AADF-4F73669632B0}">
      <dgm:prSet/>
      <dgm:spPr/>
      <dgm:t>
        <a:bodyPr/>
        <a:lstStyle/>
        <a:p>
          <a:endParaRPr lang="en-US"/>
        </a:p>
      </dgm:t>
    </dgm:pt>
    <dgm:pt modelId="{9E786B96-0C99-8F41-82A8-825A84FBE3F3}">
      <dgm:prSet phldrT="[Text]"/>
      <dgm:spPr/>
      <dgm:t>
        <a:bodyPr/>
        <a:lstStyle/>
        <a:p>
          <a:r>
            <a:rPr lang="en-US" dirty="0" smtClean="0"/>
            <a:t>A flutter with block</a:t>
          </a:r>
          <a:endParaRPr lang="en-US" dirty="0"/>
        </a:p>
      </dgm:t>
    </dgm:pt>
    <dgm:pt modelId="{DFBD1141-78D0-DA4B-A441-B1960E550041}" type="parTrans" cxnId="{1E309208-2AA4-A942-9B5C-4FE9FCBC2240}">
      <dgm:prSet/>
      <dgm:spPr/>
      <dgm:t>
        <a:bodyPr/>
        <a:lstStyle/>
        <a:p>
          <a:endParaRPr lang="en-US" dirty="0"/>
        </a:p>
      </dgm:t>
    </dgm:pt>
    <dgm:pt modelId="{3C7D0222-E585-3147-83E0-8AB58903DFAE}" type="sibTrans" cxnId="{1E309208-2AA4-A942-9B5C-4FE9FCBC2240}">
      <dgm:prSet/>
      <dgm:spPr/>
      <dgm:t>
        <a:bodyPr/>
        <a:lstStyle/>
        <a:p>
          <a:endParaRPr lang="en-US"/>
        </a:p>
      </dgm:t>
    </dgm:pt>
    <dgm:pt modelId="{A5D6A89F-5A7D-8949-9DD9-55B24A16DC35}">
      <dgm:prSet phldrT="[Text]"/>
      <dgm:spPr/>
      <dgm:t>
        <a:bodyPr/>
        <a:lstStyle/>
        <a:p>
          <a:r>
            <a:rPr lang="en-US" dirty="0" smtClean="0"/>
            <a:t>Irregular</a:t>
          </a:r>
          <a:endParaRPr lang="en-US" dirty="0"/>
        </a:p>
      </dgm:t>
    </dgm:pt>
    <dgm:pt modelId="{19F66985-1A48-494D-9AE2-026005B41B9A}" type="parTrans" cxnId="{D152F529-69E0-2047-8926-5DEE17C33164}">
      <dgm:prSet/>
      <dgm:spPr/>
      <dgm:t>
        <a:bodyPr/>
        <a:lstStyle/>
        <a:p>
          <a:endParaRPr lang="en-US"/>
        </a:p>
      </dgm:t>
    </dgm:pt>
    <dgm:pt modelId="{F702BCB7-EBC3-6D4D-9C04-A78E330B1BC3}" type="sibTrans" cxnId="{D152F529-69E0-2047-8926-5DEE17C33164}">
      <dgm:prSet/>
      <dgm:spPr/>
      <dgm:t>
        <a:bodyPr/>
        <a:lstStyle/>
        <a:p>
          <a:endParaRPr lang="en-US"/>
        </a:p>
      </dgm:t>
    </dgm:pt>
    <dgm:pt modelId="{2823B988-86D0-1B41-A81C-E0D0B42760AB}">
      <dgm:prSet phldrT="[Text]"/>
      <dgm:spPr/>
      <dgm:t>
        <a:bodyPr/>
        <a:lstStyle/>
        <a:p>
          <a:r>
            <a:rPr lang="en-US" dirty="0" err="1" smtClean="0"/>
            <a:t>Atrial</a:t>
          </a:r>
          <a:r>
            <a:rPr lang="en-US" dirty="0" smtClean="0"/>
            <a:t> Fibrillation</a:t>
          </a:r>
          <a:endParaRPr lang="en-US" dirty="0"/>
        </a:p>
      </dgm:t>
    </dgm:pt>
    <dgm:pt modelId="{DB1CD567-C824-ED45-A085-73E16D284937}" type="parTrans" cxnId="{51EA24CC-3655-B64C-8BB6-CD0ED5942F88}">
      <dgm:prSet/>
      <dgm:spPr/>
      <dgm:t>
        <a:bodyPr/>
        <a:lstStyle/>
        <a:p>
          <a:endParaRPr lang="en-US" dirty="0"/>
        </a:p>
      </dgm:t>
    </dgm:pt>
    <dgm:pt modelId="{11252478-E06B-3C46-9B89-616F2FE6C4C1}" type="sibTrans" cxnId="{51EA24CC-3655-B64C-8BB6-CD0ED5942F88}">
      <dgm:prSet/>
      <dgm:spPr/>
      <dgm:t>
        <a:bodyPr/>
        <a:lstStyle/>
        <a:p>
          <a:endParaRPr lang="en-US"/>
        </a:p>
      </dgm:t>
    </dgm:pt>
    <dgm:pt modelId="{DEA4720F-D816-404E-BFC5-4A0B68728BD5}">
      <dgm:prSet phldrT="[Text]"/>
      <dgm:spPr/>
      <dgm:t>
        <a:bodyPr/>
        <a:lstStyle/>
        <a:p>
          <a:r>
            <a:rPr lang="en-US" dirty="0" smtClean="0"/>
            <a:t>A flutter with variable block</a:t>
          </a:r>
          <a:endParaRPr lang="en-US" dirty="0"/>
        </a:p>
      </dgm:t>
    </dgm:pt>
    <dgm:pt modelId="{53AB2EAB-D3D9-A940-B853-41728E266350}" type="parTrans" cxnId="{3BECDA17-6CAB-5242-BBD3-CEC723978A81}">
      <dgm:prSet/>
      <dgm:spPr/>
      <dgm:t>
        <a:bodyPr/>
        <a:lstStyle/>
        <a:p>
          <a:endParaRPr lang="en-US" dirty="0"/>
        </a:p>
      </dgm:t>
    </dgm:pt>
    <dgm:pt modelId="{772B36E8-72E8-8C4E-BC49-867F72251615}" type="sibTrans" cxnId="{3BECDA17-6CAB-5242-BBD3-CEC723978A81}">
      <dgm:prSet/>
      <dgm:spPr/>
      <dgm:t>
        <a:bodyPr/>
        <a:lstStyle/>
        <a:p>
          <a:endParaRPr lang="en-US"/>
        </a:p>
      </dgm:t>
    </dgm:pt>
    <dgm:pt modelId="{2CD3BA63-89E2-3E4D-85DD-BC9C0A1BC9FE}">
      <dgm:prSet phldrT="[Text]"/>
      <dgm:spPr/>
      <dgm:t>
        <a:bodyPr/>
        <a:lstStyle/>
        <a:p>
          <a:r>
            <a:rPr lang="en-US" dirty="0" smtClean="0"/>
            <a:t>Sinus Tachycardia</a:t>
          </a:r>
          <a:endParaRPr lang="en-US" dirty="0"/>
        </a:p>
      </dgm:t>
    </dgm:pt>
    <dgm:pt modelId="{8A394752-8EFF-4B47-9E85-E96D09570C70}" type="parTrans" cxnId="{2267CD84-AD42-DF4C-A81A-831C10DAC4BE}">
      <dgm:prSet/>
      <dgm:spPr/>
      <dgm:t>
        <a:bodyPr/>
        <a:lstStyle/>
        <a:p>
          <a:endParaRPr lang="en-US"/>
        </a:p>
      </dgm:t>
    </dgm:pt>
    <dgm:pt modelId="{08364F03-EB7F-A04A-9691-6632EBC12336}" type="sibTrans" cxnId="{2267CD84-AD42-DF4C-A81A-831C10DAC4BE}">
      <dgm:prSet/>
      <dgm:spPr/>
      <dgm:t>
        <a:bodyPr/>
        <a:lstStyle/>
        <a:p>
          <a:endParaRPr lang="en-US"/>
        </a:p>
      </dgm:t>
    </dgm:pt>
    <dgm:pt modelId="{3B5D4831-2123-CD42-9D5F-9C78A1C6ACE8}">
      <dgm:prSet phldrT="[Text]"/>
      <dgm:spPr/>
      <dgm:t>
        <a:bodyPr/>
        <a:lstStyle/>
        <a:p>
          <a:r>
            <a:rPr lang="en-US" dirty="0" smtClean="0"/>
            <a:t>Multi-focal </a:t>
          </a:r>
          <a:r>
            <a:rPr lang="en-US" dirty="0" err="1" smtClean="0"/>
            <a:t>Atrial</a:t>
          </a:r>
          <a:r>
            <a:rPr lang="en-US" dirty="0" smtClean="0"/>
            <a:t> Tachycardia</a:t>
          </a:r>
          <a:endParaRPr lang="en-US" dirty="0"/>
        </a:p>
      </dgm:t>
    </dgm:pt>
    <dgm:pt modelId="{2FD45EBB-7070-CB4C-BFF3-5787182F4BF4}" type="parTrans" cxnId="{17A68EE2-8603-F64A-A5A7-DC43B8DEC617}">
      <dgm:prSet/>
      <dgm:spPr/>
      <dgm:t>
        <a:bodyPr/>
        <a:lstStyle/>
        <a:p>
          <a:endParaRPr lang="en-US"/>
        </a:p>
      </dgm:t>
    </dgm:pt>
    <dgm:pt modelId="{D014336A-6222-384A-AC2A-F828F8A46C12}" type="sibTrans" cxnId="{17A68EE2-8603-F64A-A5A7-DC43B8DEC617}">
      <dgm:prSet/>
      <dgm:spPr/>
      <dgm:t>
        <a:bodyPr/>
        <a:lstStyle/>
        <a:p>
          <a:endParaRPr lang="en-US"/>
        </a:p>
      </dgm:t>
    </dgm:pt>
    <dgm:pt modelId="{0314B153-6533-6D41-8CC0-2380B742F515}" type="pres">
      <dgm:prSet presAssocID="{300DBEF6-0C25-AB40-81DA-D8C2C0F65FD4}" presName="diagram" presStyleCnt="0">
        <dgm:presLayoutVars>
          <dgm:chPref val="1"/>
          <dgm:dir/>
          <dgm:animOne val="branch"/>
          <dgm:animLvl val="lvl"/>
          <dgm:resizeHandles/>
        </dgm:presLayoutVars>
      </dgm:prSet>
      <dgm:spPr/>
      <dgm:t>
        <a:bodyPr/>
        <a:lstStyle/>
        <a:p>
          <a:endParaRPr lang="en-US"/>
        </a:p>
      </dgm:t>
    </dgm:pt>
    <dgm:pt modelId="{666DBF1B-1319-944B-8F00-EABA88F71B84}" type="pres">
      <dgm:prSet presAssocID="{6D328BAC-9111-8242-8068-BAE79B626892}" presName="root" presStyleCnt="0"/>
      <dgm:spPr/>
    </dgm:pt>
    <dgm:pt modelId="{618E9919-FD5A-5B46-9945-E1C364AA0B6B}" type="pres">
      <dgm:prSet presAssocID="{6D328BAC-9111-8242-8068-BAE79B626892}" presName="rootComposite" presStyleCnt="0"/>
      <dgm:spPr/>
    </dgm:pt>
    <dgm:pt modelId="{4FA02CAA-B349-7C46-AEE4-0D2B2002FD05}" type="pres">
      <dgm:prSet presAssocID="{6D328BAC-9111-8242-8068-BAE79B626892}" presName="rootText" presStyleLbl="node1" presStyleIdx="0" presStyleCnt="2"/>
      <dgm:spPr/>
      <dgm:t>
        <a:bodyPr/>
        <a:lstStyle/>
        <a:p>
          <a:endParaRPr lang="en-US"/>
        </a:p>
      </dgm:t>
    </dgm:pt>
    <dgm:pt modelId="{5C83651B-8C69-3A4B-A0FE-9DF3B6D60341}" type="pres">
      <dgm:prSet presAssocID="{6D328BAC-9111-8242-8068-BAE79B626892}" presName="rootConnector" presStyleLbl="node1" presStyleIdx="0" presStyleCnt="2"/>
      <dgm:spPr/>
      <dgm:t>
        <a:bodyPr/>
        <a:lstStyle/>
        <a:p>
          <a:endParaRPr lang="en-US"/>
        </a:p>
      </dgm:t>
    </dgm:pt>
    <dgm:pt modelId="{262B5B82-1E39-7B41-9609-E5231B2A5492}" type="pres">
      <dgm:prSet presAssocID="{6D328BAC-9111-8242-8068-BAE79B626892}" presName="childShape" presStyleCnt="0"/>
      <dgm:spPr/>
    </dgm:pt>
    <dgm:pt modelId="{F6F3DD50-C4E0-7E47-B727-6D499259709C}" type="pres">
      <dgm:prSet presAssocID="{8A394752-8EFF-4B47-9E85-E96D09570C70}" presName="Name13" presStyleLbl="parChTrans1D2" presStyleIdx="0" presStyleCnt="6"/>
      <dgm:spPr/>
      <dgm:t>
        <a:bodyPr/>
        <a:lstStyle/>
        <a:p>
          <a:endParaRPr lang="en-US"/>
        </a:p>
      </dgm:t>
    </dgm:pt>
    <dgm:pt modelId="{2213C39B-1C42-DB47-9C43-B586787947B9}" type="pres">
      <dgm:prSet presAssocID="{2CD3BA63-89E2-3E4D-85DD-BC9C0A1BC9FE}" presName="childText" presStyleLbl="bgAcc1" presStyleIdx="0" presStyleCnt="6">
        <dgm:presLayoutVars>
          <dgm:bulletEnabled val="1"/>
        </dgm:presLayoutVars>
      </dgm:prSet>
      <dgm:spPr/>
      <dgm:t>
        <a:bodyPr/>
        <a:lstStyle/>
        <a:p>
          <a:endParaRPr lang="en-US"/>
        </a:p>
      </dgm:t>
    </dgm:pt>
    <dgm:pt modelId="{79833CC7-420B-E446-A6BE-257755743425}" type="pres">
      <dgm:prSet presAssocID="{DAE0F93E-3BB3-7A46-B9FE-7A70EF2DA59F}" presName="Name13" presStyleLbl="parChTrans1D2" presStyleIdx="1" presStyleCnt="6"/>
      <dgm:spPr/>
      <dgm:t>
        <a:bodyPr/>
        <a:lstStyle/>
        <a:p>
          <a:endParaRPr lang="en-US"/>
        </a:p>
      </dgm:t>
    </dgm:pt>
    <dgm:pt modelId="{AFC489A8-E772-D14C-8E3E-821B805BC1B0}" type="pres">
      <dgm:prSet presAssocID="{3EDA776C-F0CF-D54D-8C54-C23F9E8C7701}" presName="childText" presStyleLbl="bgAcc1" presStyleIdx="1" presStyleCnt="6">
        <dgm:presLayoutVars>
          <dgm:bulletEnabled val="1"/>
        </dgm:presLayoutVars>
      </dgm:prSet>
      <dgm:spPr/>
      <dgm:t>
        <a:bodyPr/>
        <a:lstStyle/>
        <a:p>
          <a:endParaRPr lang="en-US"/>
        </a:p>
      </dgm:t>
    </dgm:pt>
    <dgm:pt modelId="{90B664E0-5FF2-A046-B54E-2C1BAFE6A4FC}" type="pres">
      <dgm:prSet presAssocID="{DFBD1141-78D0-DA4B-A441-B1960E550041}" presName="Name13" presStyleLbl="parChTrans1D2" presStyleIdx="2" presStyleCnt="6"/>
      <dgm:spPr/>
      <dgm:t>
        <a:bodyPr/>
        <a:lstStyle/>
        <a:p>
          <a:endParaRPr lang="en-US"/>
        </a:p>
      </dgm:t>
    </dgm:pt>
    <dgm:pt modelId="{335B94BB-D1CC-DA45-B078-5A0FB723D54E}" type="pres">
      <dgm:prSet presAssocID="{9E786B96-0C99-8F41-82A8-825A84FBE3F3}" presName="childText" presStyleLbl="bgAcc1" presStyleIdx="2" presStyleCnt="6">
        <dgm:presLayoutVars>
          <dgm:bulletEnabled val="1"/>
        </dgm:presLayoutVars>
      </dgm:prSet>
      <dgm:spPr/>
      <dgm:t>
        <a:bodyPr/>
        <a:lstStyle/>
        <a:p>
          <a:endParaRPr lang="en-US"/>
        </a:p>
      </dgm:t>
    </dgm:pt>
    <dgm:pt modelId="{C331A40E-4CDF-1441-9918-020908FE9D19}" type="pres">
      <dgm:prSet presAssocID="{A5D6A89F-5A7D-8949-9DD9-55B24A16DC35}" presName="root" presStyleCnt="0"/>
      <dgm:spPr/>
    </dgm:pt>
    <dgm:pt modelId="{C3738204-0F6F-9944-A0CF-5B2D58440DFF}" type="pres">
      <dgm:prSet presAssocID="{A5D6A89F-5A7D-8949-9DD9-55B24A16DC35}" presName="rootComposite" presStyleCnt="0"/>
      <dgm:spPr/>
    </dgm:pt>
    <dgm:pt modelId="{4934493F-F467-874A-BAB4-28D0F826CE8C}" type="pres">
      <dgm:prSet presAssocID="{A5D6A89F-5A7D-8949-9DD9-55B24A16DC35}" presName="rootText" presStyleLbl="node1" presStyleIdx="1" presStyleCnt="2"/>
      <dgm:spPr/>
      <dgm:t>
        <a:bodyPr/>
        <a:lstStyle/>
        <a:p>
          <a:endParaRPr lang="en-US"/>
        </a:p>
      </dgm:t>
    </dgm:pt>
    <dgm:pt modelId="{AC444B8E-F4F2-1F4E-A883-50ACFD4F6799}" type="pres">
      <dgm:prSet presAssocID="{A5D6A89F-5A7D-8949-9DD9-55B24A16DC35}" presName="rootConnector" presStyleLbl="node1" presStyleIdx="1" presStyleCnt="2"/>
      <dgm:spPr/>
      <dgm:t>
        <a:bodyPr/>
        <a:lstStyle/>
        <a:p>
          <a:endParaRPr lang="en-US"/>
        </a:p>
      </dgm:t>
    </dgm:pt>
    <dgm:pt modelId="{79BEFC0E-23AE-7441-9117-8E57686734E3}" type="pres">
      <dgm:prSet presAssocID="{A5D6A89F-5A7D-8949-9DD9-55B24A16DC35}" presName="childShape" presStyleCnt="0"/>
      <dgm:spPr/>
    </dgm:pt>
    <dgm:pt modelId="{EC48E15B-AF97-A24B-B01B-DC3F1CA6BEE7}" type="pres">
      <dgm:prSet presAssocID="{DB1CD567-C824-ED45-A085-73E16D284937}" presName="Name13" presStyleLbl="parChTrans1D2" presStyleIdx="3" presStyleCnt="6"/>
      <dgm:spPr/>
      <dgm:t>
        <a:bodyPr/>
        <a:lstStyle/>
        <a:p>
          <a:endParaRPr lang="en-US"/>
        </a:p>
      </dgm:t>
    </dgm:pt>
    <dgm:pt modelId="{7A2612ED-0892-544F-8D2A-18D629AB9EC6}" type="pres">
      <dgm:prSet presAssocID="{2823B988-86D0-1B41-A81C-E0D0B42760AB}" presName="childText" presStyleLbl="bgAcc1" presStyleIdx="3" presStyleCnt="6">
        <dgm:presLayoutVars>
          <dgm:bulletEnabled val="1"/>
        </dgm:presLayoutVars>
      </dgm:prSet>
      <dgm:spPr/>
      <dgm:t>
        <a:bodyPr/>
        <a:lstStyle/>
        <a:p>
          <a:endParaRPr lang="en-US"/>
        </a:p>
      </dgm:t>
    </dgm:pt>
    <dgm:pt modelId="{D923261F-B095-B343-A76A-51545893CB3A}" type="pres">
      <dgm:prSet presAssocID="{53AB2EAB-D3D9-A940-B853-41728E266350}" presName="Name13" presStyleLbl="parChTrans1D2" presStyleIdx="4" presStyleCnt="6"/>
      <dgm:spPr/>
      <dgm:t>
        <a:bodyPr/>
        <a:lstStyle/>
        <a:p>
          <a:endParaRPr lang="en-US"/>
        </a:p>
      </dgm:t>
    </dgm:pt>
    <dgm:pt modelId="{12FA193E-8F94-5741-860C-147AEBCD3EBA}" type="pres">
      <dgm:prSet presAssocID="{DEA4720F-D816-404E-BFC5-4A0B68728BD5}" presName="childText" presStyleLbl="bgAcc1" presStyleIdx="4" presStyleCnt="6">
        <dgm:presLayoutVars>
          <dgm:bulletEnabled val="1"/>
        </dgm:presLayoutVars>
      </dgm:prSet>
      <dgm:spPr/>
      <dgm:t>
        <a:bodyPr/>
        <a:lstStyle/>
        <a:p>
          <a:endParaRPr lang="en-US"/>
        </a:p>
      </dgm:t>
    </dgm:pt>
    <dgm:pt modelId="{ABE79CDB-0F37-6A46-9D2F-4DCFC58F84CE}" type="pres">
      <dgm:prSet presAssocID="{2FD45EBB-7070-CB4C-BFF3-5787182F4BF4}" presName="Name13" presStyleLbl="parChTrans1D2" presStyleIdx="5" presStyleCnt="6"/>
      <dgm:spPr/>
      <dgm:t>
        <a:bodyPr/>
        <a:lstStyle/>
        <a:p>
          <a:endParaRPr lang="en-US"/>
        </a:p>
      </dgm:t>
    </dgm:pt>
    <dgm:pt modelId="{219A9251-1BCC-BD4F-8B10-8B1815FEBAF5}" type="pres">
      <dgm:prSet presAssocID="{3B5D4831-2123-CD42-9D5F-9C78A1C6ACE8}" presName="childText" presStyleLbl="bgAcc1" presStyleIdx="5" presStyleCnt="6">
        <dgm:presLayoutVars>
          <dgm:bulletEnabled val="1"/>
        </dgm:presLayoutVars>
      </dgm:prSet>
      <dgm:spPr/>
      <dgm:t>
        <a:bodyPr/>
        <a:lstStyle/>
        <a:p>
          <a:endParaRPr lang="en-US"/>
        </a:p>
      </dgm:t>
    </dgm:pt>
  </dgm:ptLst>
  <dgm:cxnLst>
    <dgm:cxn modelId="{36B3C42D-30BD-0C45-AADF-4F73669632B0}" srcId="{6D328BAC-9111-8242-8068-BAE79B626892}" destId="{3EDA776C-F0CF-D54D-8C54-C23F9E8C7701}" srcOrd="1" destOrd="0" parTransId="{DAE0F93E-3BB3-7A46-B9FE-7A70EF2DA59F}" sibTransId="{589C12D6-6567-0A47-9E12-655A003E94F7}"/>
    <dgm:cxn modelId="{1E309208-2AA4-A942-9B5C-4FE9FCBC2240}" srcId="{6D328BAC-9111-8242-8068-BAE79B626892}" destId="{9E786B96-0C99-8F41-82A8-825A84FBE3F3}" srcOrd="2" destOrd="0" parTransId="{DFBD1141-78D0-DA4B-A441-B1960E550041}" sibTransId="{3C7D0222-E585-3147-83E0-8AB58903DFAE}"/>
    <dgm:cxn modelId="{2267CD84-AD42-DF4C-A81A-831C10DAC4BE}" srcId="{6D328BAC-9111-8242-8068-BAE79B626892}" destId="{2CD3BA63-89E2-3E4D-85DD-BC9C0A1BC9FE}" srcOrd="0" destOrd="0" parTransId="{8A394752-8EFF-4B47-9E85-E96D09570C70}" sibTransId="{08364F03-EB7F-A04A-9691-6632EBC12336}"/>
    <dgm:cxn modelId="{D152F529-69E0-2047-8926-5DEE17C33164}" srcId="{300DBEF6-0C25-AB40-81DA-D8C2C0F65FD4}" destId="{A5D6A89F-5A7D-8949-9DD9-55B24A16DC35}" srcOrd="1" destOrd="0" parTransId="{19F66985-1A48-494D-9AE2-026005B41B9A}" sibTransId="{F702BCB7-EBC3-6D4D-9C04-A78E330B1BC3}"/>
    <dgm:cxn modelId="{8C2638A7-8303-0B44-A49A-1D2E9EA1100D}" type="presOf" srcId="{3B5D4831-2123-CD42-9D5F-9C78A1C6ACE8}" destId="{219A9251-1BCC-BD4F-8B10-8B1815FEBAF5}" srcOrd="0" destOrd="0" presId="urn:microsoft.com/office/officeart/2005/8/layout/hierarchy3"/>
    <dgm:cxn modelId="{EB5836CC-2DD8-9941-9F52-F267B72E3E76}" type="presOf" srcId="{300DBEF6-0C25-AB40-81DA-D8C2C0F65FD4}" destId="{0314B153-6533-6D41-8CC0-2380B742F515}" srcOrd="0" destOrd="0" presId="urn:microsoft.com/office/officeart/2005/8/layout/hierarchy3"/>
    <dgm:cxn modelId="{8480728F-2C74-034C-B8D3-F206368A0974}" type="presOf" srcId="{DFBD1141-78D0-DA4B-A441-B1960E550041}" destId="{90B664E0-5FF2-A046-B54E-2C1BAFE6A4FC}" srcOrd="0" destOrd="0" presId="urn:microsoft.com/office/officeart/2005/8/layout/hierarchy3"/>
    <dgm:cxn modelId="{0C0D0739-60E1-124F-BE13-2F87D61707D7}" type="presOf" srcId="{2823B988-86D0-1B41-A81C-E0D0B42760AB}" destId="{7A2612ED-0892-544F-8D2A-18D629AB9EC6}" srcOrd="0" destOrd="0" presId="urn:microsoft.com/office/officeart/2005/8/layout/hierarchy3"/>
    <dgm:cxn modelId="{5B24AA76-B72E-1748-B45B-CEA7C381B18F}" type="presOf" srcId="{8A394752-8EFF-4B47-9E85-E96D09570C70}" destId="{F6F3DD50-C4E0-7E47-B727-6D499259709C}" srcOrd="0" destOrd="0" presId="urn:microsoft.com/office/officeart/2005/8/layout/hierarchy3"/>
    <dgm:cxn modelId="{20F503E3-D523-9C4C-9059-39DBEF24C02D}" type="presOf" srcId="{DEA4720F-D816-404E-BFC5-4A0B68728BD5}" destId="{12FA193E-8F94-5741-860C-147AEBCD3EBA}" srcOrd="0" destOrd="0" presId="urn:microsoft.com/office/officeart/2005/8/layout/hierarchy3"/>
    <dgm:cxn modelId="{3BECDA17-6CAB-5242-BBD3-CEC723978A81}" srcId="{A5D6A89F-5A7D-8949-9DD9-55B24A16DC35}" destId="{DEA4720F-D816-404E-BFC5-4A0B68728BD5}" srcOrd="1" destOrd="0" parTransId="{53AB2EAB-D3D9-A940-B853-41728E266350}" sibTransId="{772B36E8-72E8-8C4E-BC49-867F72251615}"/>
    <dgm:cxn modelId="{03B77E02-9C19-7C49-87B8-269E2E6CE438}" type="presOf" srcId="{2FD45EBB-7070-CB4C-BFF3-5787182F4BF4}" destId="{ABE79CDB-0F37-6A46-9D2F-4DCFC58F84CE}" srcOrd="0" destOrd="0" presId="urn:microsoft.com/office/officeart/2005/8/layout/hierarchy3"/>
    <dgm:cxn modelId="{BB8D9E50-5FF0-A148-91FE-C2021E899263}" type="presOf" srcId="{6D328BAC-9111-8242-8068-BAE79B626892}" destId="{5C83651B-8C69-3A4B-A0FE-9DF3B6D60341}" srcOrd="1" destOrd="0" presId="urn:microsoft.com/office/officeart/2005/8/layout/hierarchy3"/>
    <dgm:cxn modelId="{BC757E33-F34E-F140-A783-A55332A49865}" type="presOf" srcId="{DB1CD567-C824-ED45-A085-73E16D284937}" destId="{EC48E15B-AF97-A24B-B01B-DC3F1CA6BEE7}" srcOrd="0" destOrd="0" presId="urn:microsoft.com/office/officeart/2005/8/layout/hierarchy3"/>
    <dgm:cxn modelId="{CE0191AF-2E04-3645-92A3-A6559FFE362B}" type="presOf" srcId="{DAE0F93E-3BB3-7A46-B9FE-7A70EF2DA59F}" destId="{79833CC7-420B-E446-A6BE-257755743425}" srcOrd="0" destOrd="0" presId="urn:microsoft.com/office/officeart/2005/8/layout/hierarchy3"/>
    <dgm:cxn modelId="{7EE23F90-7C54-3E4A-8EEA-D90D890086ED}" type="presOf" srcId="{2CD3BA63-89E2-3E4D-85DD-BC9C0A1BC9FE}" destId="{2213C39B-1C42-DB47-9C43-B586787947B9}" srcOrd="0" destOrd="0" presId="urn:microsoft.com/office/officeart/2005/8/layout/hierarchy3"/>
    <dgm:cxn modelId="{202F9AE8-2B39-B54D-AA52-20991D44BDB8}" type="presOf" srcId="{A5D6A89F-5A7D-8949-9DD9-55B24A16DC35}" destId="{4934493F-F467-874A-BAB4-28D0F826CE8C}" srcOrd="0" destOrd="0" presId="urn:microsoft.com/office/officeart/2005/8/layout/hierarchy3"/>
    <dgm:cxn modelId="{FB1A9134-C410-B148-B4B5-555D5056832C}" type="presOf" srcId="{3EDA776C-F0CF-D54D-8C54-C23F9E8C7701}" destId="{AFC489A8-E772-D14C-8E3E-821B805BC1B0}" srcOrd="0" destOrd="0" presId="urn:microsoft.com/office/officeart/2005/8/layout/hierarchy3"/>
    <dgm:cxn modelId="{51EA24CC-3655-B64C-8BB6-CD0ED5942F88}" srcId="{A5D6A89F-5A7D-8949-9DD9-55B24A16DC35}" destId="{2823B988-86D0-1B41-A81C-E0D0B42760AB}" srcOrd="0" destOrd="0" parTransId="{DB1CD567-C824-ED45-A085-73E16D284937}" sibTransId="{11252478-E06B-3C46-9B89-616F2FE6C4C1}"/>
    <dgm:cxn modelId="{2C372EBD-BA3D-B040-8FD1-F2B4D3A75F2D}" type="presOf" srcId="{6D328BAC-9111-8242-8068-BAE79B626892}" destId="{4FA02CAA-B349-7C46-AEE4-0D2B2002FD05}" srcOrd="0" destOrd="0" presId="urn:microsoft.com/office/officeart/2005/8/layout/hierarchy3"/>
    <dgm:cxn modelId="{A13630D2-6CB0-CF4C-9E85-52C309945418}" type="presOf" srcId="{9E786B96-0C99-8F41-82A8-825A84FBE3F3}" destId="{335B94BB-D1CC-DA45-B078-5A0FB723D54E}" srcOrd="0" destOrd="0" presId="urn:microsoft.com/office/officeart/2005/8/layout/hierarchy3"/>
    <dgm:cxn modelId="{02CE2508-27F7-A649-BEFB-8E7817DBC66B}" type="presOf" srcId="{A5D6A89F-5A7D-8949-9DD9-55B24A16DC35}" destId="{AC444B8E-F4F2-1F4E-A883-50ACFD4F6799}" srcOrd="1" destOrd="0" presId="urn:microsoft.com/office/officeart/2005/8/layout/hierarchy3"/>
    <dgm:cxn modelId="{ACF366A4-9C4B-7C4E-A555-3E4D60849E6B}" srcId="{300DBEF6-0C25-AB40-81DA-D8C2C0F65FD4}" destId="{6D328BAC-9111-8242-8068-BAE79B626892}" srcOrd="0" destOrd="0" parTransId="{DA34C41C-A988-0F4D-9324-FC48A6B51787}" sibTransId="{C01EA6FE-1E44-E24F-8179-0A61A93B0041}"/>
    <dgm:cxn modelId="{9B92DF08-B9FA-034B-A2F2-8B0E923E16F2}" type="presOf" srcId="{53AB2EAB-D3D9-A940-B853-41728E266350}" destId="{D923261F-B095-B343-A76A-51545893CB3A}" srcOrd="0" destOrd="0" presId="urn:microsoft.com/office/officeart/2005/8/layout/hierarchy3"/>
    <dgm:cxn modelId="{17A68EE2-8603-F64A-A5A7-DC43B8DEC617}" srcId="{A5D6A89F-5A7D-8949-9DD9-55B24A16DC35}" destId="{3B5D4831-2123-CD42-9D5F-9C78A1C6ACE8}" srcOrd="2" destOrd="0" parTransId="{2FD45EBB-7070-CB4C-BFF3-5787182F4BF4}" sibTransId="{D014336A-6222-384A-AC2A-F828F8A46C12}"/>
    <dgm:cxn modelId="{ECA63EAF-E05B-7447-9F18-A7B1E2BD41D1}" type="presParOf" srcId="{0314B153-6533-6D41-8CC0-2380B742F515}" destId="{666DBF1B-1319-944B-8F00-EABA88F71B84}" srcOrd="0" destOrd="0" presId="urn:microsoft.com/office/officeart/2005/8/layout/hierarchy3"/>
    <dgm:cxn modelId="{76A6762F-2FCB-5147-9B5F-F69ACF9DD3CE}" type="presParOf" srcId="{666DBF1B-1319-944B-8F00-EABA88F71B84}" destId="{618E9919-FD5A-5B46-9945-E1C364AA0B6B}" srcOrd="0" destOrd="0" presId="urn:microsoft.com/office/officeart/2005/8/layout/hierarchy3"/>
    <dgm:cxn modelId="{6EE985B1-87A9-4A4E-B23E-83533E498B0E}" type="presParOf" srcId="{618E9919-FD5A-5B46-9945-E1C364AA0B6B}" destId="{4FA02CAA-B349-7C46-AEE4-0D2B2002FD05}" srcOrd="0" destOrd="0" presId="urn:microsoft.com/office/officeart/2005/8/layout/hierarchy3"/>
    <dgm:cxn modelId="{1A1DDA2E-E142-AD4B-B996-5C60434189EF}" type="presParOf" srcId="{618E9919-FD5A-5B46-9945-E1C364AA0B6B}" destId="{5C83651B-8C69-3A4B-A0FE-9DF3B6D60341}" srcOrd="1" destOrd="0" presId="urn:microsoft.com/office/officeart/2005/8/layout/hierarchy3"/>
    <dgm:cxn modelId="{655C6234-79D1-2040-A597-D2647AFADE97}" type="presParOf" srcId="{666DBF1B-1319-944B-8F00-EABA88F71B84}" destId="{262B5B82-1E39-7B41-9609-E5231B2A5492}" srcOrd="1" destOrd="0" presId="urn:microsoft.com/office/officeart/2005/8/layout/hierarchy3"/>
    <dgm:cxn modelId="{3A406018-81DB-2640-964E-11F062D9950B}" type="presParOf" srcId="{262B5B82-1E39-7B41-9609-E5231B2A5492}" destId="{F6F3DD50-C4E0-7E47-B727-6D499259709C}" srcOrd="0" destOrd="0" presId="urn:microsoft.com/office/officeart/2005/8/layout/hierarchy3"/>
    <dgm:cxn modelId="{50E53E30-0293-6F46-9E40-E7C861A1CDFC}" type="presParOf" srcId="{262B5B82-1E39-7B41-9609-E5231B2A5492}" destId="{2213C39B-1C42-DB47-9C43-B586787947B9}" srcOrd="1" destOrd="0" presId="urn:microsoft.com/office/officeart/2005/8/layout/hierarchy3"/>
    <dgm:cxn modelId="{B14206C8-8596-F14C-9BE0-0ED50A736311}" type="presParOf" srcId="{262B5B82-1E39-7B41-9609-E5231B2A5492}" destId="{79833CC7-420B-E446-A6BE-257755743425}" srcOrd="2" destOrd="0" presId="urn:microsoft.com/office/officeart/2005/8/layout/hierarchy3"/>
    <dgm:cxn modelId="{693CDA47-306E-FB44-81EC-2C02891EC6D8}" type="presParOf" srcId="{262B5B82-1E39-7B41-9609-E5231B2A5492}" destId="{AFC489A8-E772-D14C-8E3E-821B805BC1B0}" srcOrd="3" destOrd="0" presId="urn:microsoft.com/office/officeart/2005/8/layout/hierarchy3"/>
    <dgm:cxn modelId="{55F7697E-B97E-904D-B984-9446E446F17C}" type="presParOf" srcId="{262B5B82-1E39-7B41-9609-E5231B2A5492}" destId="{90B664E0-5FF2-A046-B54E-2C1BAFE6A4FC}" srcOrd="4" destOrd="0" presId="urn:microsoft.com/office/officeart/2005/8/layout/hierarchy3"/>
    <dgm:cxn modelId="{CF466FBC-A1BC-EC40-9DB3-24C08542BC54}" type="presParOf" srcId="{262B5B82-1E39-7B41-9609-E5231B2A5492}" destId="{335B94BB-D1CC-DA45-B078-5A0FB723D54E}" srcOrd="5" destOrd="0" presId="urn:microsoft.com/office/officeart/2005/8/layout/hierarchy3"/>
    <dgm:cxn modelId="{C48878FD-7EF4-B44B-B485-C5FBCE415EB7}" type="presParOf" srcId="{0314B153-6533-6D41-8CC0-2380B742F515}" destId="{C331A40E-4CDF-1441-9918-020908FE9D19}" srcOrd="1" destOrd="0" presId="urn:microsoft.com/office/officeart/2005/8/layout/hierarchy3"/>
    <dgm:cxn modelId="{C2A52608-1BBF-134E-993A-1BD213A92479}" type="presParOf" srcId="{C331A40E-4CDF-1441-9918-020908FE9D19}" destId="{C3738204-0F6F-9944-A0CF-5B2D58440DFF}" srcOrd="0" destOrd="0" presId="urn:microsoft.com/office/officeart/2005/8/layout/hierarchy3"/>
    <dgm:cxn modelId="{23E4E837-7310-B744-AC5F-4E8EB1284088}" type="presParOf" srcId="{C3738204-0F6F-9944-A0CF-5B2D58440DFF}" destId="{4934493F-F467-874A-BAB4-28D0F826CE8C}" srcOrd="0" destOrd="0" presId="urn:microsoft.com/office/officeart/2005/8/layout/hierarchy3"/>
    <dgm:cxn modelId="{077B6911-1A73-C84F-AF1D-38930CACA73E}" type="presParOf" srcId="{C3738204-0F6F-9944-A0CF-5B2D58440DFF}" destId="{AC444B8E-F4F2-1F4E-A883-50ACFD4F6799}" srcOrd="1" destOrd="0" presId="urn:microsoft.com/office/officeart/2005/8/layout/hierarchy3"/>
    <dgm:cxn modelId="{B340F3CE-F59F-7842-A25E-E66BBE5EA1AD}" type="presParOf" srcId="{C331A40E-4CDF-1441-9918-020908FE9D19}" destId="{79BEFC0E-23AE-7441-9117-8E57686734E3}" srcOrd="1" destOrd="0" presId="urn:microsoft.com/office/officeart/2005/8/layout/hierarchy3"/>
    <dgm:cxn modelId="{EB5287DB-DC9A-5241-B249-89058C576773}" type="presParOf" srcId="{79BEFC0E-23AE-7441-9117-8E57686734E3}" destId="{EC48E15B-AF97-A24B-B01B-DC3F1CA6BEE7}" srcOrd="0" destOrd="0" presId="urn:microsoft.com/office/officeart/2005/8/layout/hierarchy3"/>
    <dgm:cxn modelId="{39B0809C-19B5-0549-BCE8-2374A4C4F099}" type="presParOf" srcId="{79BEFC0E-23AE-7441-9117-8E57686734E3}" destId="{7A2612ED-0892-544F-8D2A-18D629AB9EC6}" srcOrd="1" destOrd="0" presId="urn:microsoft.com/office/officeart/2005/8/layout/hierarchy3"/>
    <dgm:cxn modelId="{F0040B5D-8691-F64C-9207-AC2DE40A3C32}" type="presParOf" srcId="{79BEFC0E-23AE-7441-9117-8E57686734E3}" destId="{D923261F-B095-B343-A76A-51545893CB3A}" srcOrd="2" destOrd="0" presId="urn:microsoft.com/office/officeart/2005/8/layout/hierarchy3"/>
    <dgm:cxn modelId="{38840199-AF40-DB4E-AEA7-72357B09DB5F}" type="presParOf" srcId="{79BEFC0E-23AE-7441-9117-8E57686734E3}" destId="{12FA193E-8F94-5741-860C-147AEBCD3EBA}" srcOrd="3" destOrd="0" presId="urn:microsoft.com/office/officeart/2005/8/layout/hierarchy3"/>
    <dgm:cxn modelId="{2FE50042-9A74-1846-A7CD-F5B28EF0AD1C}" type="presParOf" srcId="{79BEFC0E-23AE-7441-9117-8E57686734E3}" destId="{ABE79CDB-0F37-6A46-9D2F-4DCFC58F84CE}" srcOrd="4" destOrd="0" presId="urn:microsoft.com/office/officeart/2005/8/layout/hierarchy3"/>
    <dgm:cxn modelId="{C4A3CFC3-ACF2-D744-A168-2CA9832AD745}" type="presParOf" srcId="{79BEFC0E-23AE-7441-9117-8E57686734E3}" destId="{219A9251-1BCC-BD4F-8B10-8B1815FEBAF5}"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713BA5E-BA32-EE46-A2C4-860AE7022F67}"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59DCA303-302D-794F-89E8-FB2EF4A35954}">
      <dgm:prSet phldrT="[Text]"/>
      <dgm:spPr/>
      <dgm:t>
        <a:bodyPr/>
        <a:lstStyle/>
        <a:p>
          <a:r>
            <a:rPr lang="en-US" dirty="0" smtClean="0"/>
            <a:t>Regular</a:t>
          </a:r>
          <a:endParaRPr lang="en-US" dirty="0"/>
        </a:p>
      </dgm:t>
    </dgm:pt>
    <dgm:pt modelId="{9D836625-9216-C746-8830-779E4C6A9C9A}" type="parTrans" cxnId="{4DA9974E-6CB6-7E47-964B-B555A9C18B0B}">
      <dgm:prSet/>
      <dgm:spPr/>
      <dgm:t>
        <a:bodyPr/>
        <a:lstStyle/>
        <a:p>
          <a:endParaRPr lang="en-US"/>
        </a:p>
      </dgm:t>
    </dgm:pt>
    <dgm:pt modelId="{9C81D3E1-ABB4-0648-9EFA-41BCFBCB7441}" type="sibTrans" cxnId="{4DA9974E-6CB6-7E47-964B-B555A9C18B0B}">
      <dgm:prSet/>
      <dgm:spPr/>
      <dgm:t>
        <a:bodyPr/>
        <a:lstStyle/>
        <a:p>
          <a:endParaRPr lang="en-US"/>
        </a:p>
      </dgm:t>
    </dgm:pt>
    <dgm:pt modelId="{144A279D-A9B9-4B41-8B38-6FDC06A25776}">
      <dgm:prSet phldrT="[Text]"/>
      <dgm:spPr/>
      <dgm:t>
        <a:bodyPr/>
        <a:lstStyle/>
        <a:p>
          <a:r>
            <a:rPr lang="en-US" dirty="0" smtClean="0"/>
            <a:t>VT</a:t>
          </a:r>
          <a:endParaRPr lang="en-US" dirty="0"/>
        </a:p>
      </dgm:t>
    </dgm:pt>
    <dgm:pt modelId="{DDEEC397-96EE-9241-A49E-AD82BE69BF43}" type="parTrans" cxnId="{8AE3A83B-D83D-F84B-87AE-66A372785305}">
      <dgm:prSet/>
      <dgm:spPr/>
      <dgm:t>
        <a:bodyPr/>
        <a:lstStyle/>
        <a:p>
          <a:endParaRPr lang="en-US" dirty="0"/>
        </a:p>
      </dgm:t>
    </dgm:pt>
    <dgm:pt modelId="{F60D3F93-7B65-FB41-AD93-CB6173E90FBC}" type="sibTrans" cxnId="{8AE3A83B-D83D-F84B-87AE-66A372785305}">
      <dgm:prSet/>
      <dgm:spPr/>
      <dgm:t>
        <a:bodyPr/>
        <a:lstStyle/>
        <a:p>
          <a:endParaRPr lang="en-US"/>
        </a:p>
      </dgm:t>
    </dgm:pt>
    <dgm:pt modelId="{64A9A539-6514-C64D-9501-6EB2A8FF415A}">
      <dgm:prSet phldrT="[Text]"/>
      <dgm:spPr/>
      <dgm:t>
        <a:bodyPr/>
        <a:lstStyle/>
        <a:p>
          <a:r>
            <a:rPr lang="en-US" dirty="0" smtClean="0"/>
            <a:t>BBB/aberrancy</a:t>
          </a:r>
          <a:endParaRPr lang="en-US" dirty="0"/>
        </a:p>
      </dgm:t>
    </dgm:pt>
    <dgm:pt modelId="{41233958-D9FD-4947-9893-C45E8865140A}" type="parTrans" cxnId="{FD5709E5-DCFA-D74F-88B1-4F04C0D443DD}">
      <dgm:prSet/>
      <dgm:spPr/>
      <dgm:t>
        <a:bodyPr/>
        <a:lstStyle/>
        <a:p>
          <a:endParaRPr lang="en-US" dirty="0"/>
        </a:p>
      </dgm:t>
    </dgm:pt>
    <dgm:pt modelId="{929DD8DB-3A3C-9341-A74A-67DDC1DA0AEF}" type="sibTrans" cxnId="{FD5709E5-DCFA-D74F-88B1-4F04C0D443DD}">
      <dgm:prSet/>
      <dgm:spPr/>
      <dgm:t>
        <a:bodyPr/>
        <a:lstStyle/>
        <a:p>
          <a:endParaRPr lang="en-US"/>
        </a:p>
      </dgm:t>
    </dgm:pt>
    <dgm:pt modelId="{25BD78DE-8BD3-0F43-B19F-12F40FB1B210}">
      <dgm:prSet phldrT="[Text]"/>
      <dgm:spPr/>
      <dgm:t>
        <a:bodyPr/>
        <a:lstStyle/>
        <a:p>
          <a:r>
            <a:rPr lang="en-US" dirty="0" smtClean="0"/>
            <a:t>Irregular</a:t>
          </a:r>
          <a:endParaRPr lang="en-US" dirty="0"/>
        </a:p>
      </dgm:t>
    </dgm:pt>
    <dgm:pt modelId="{5A78B14A-B8BD-354A-996E-94FAD3A74AD6}" type="parTrans" cxnId="{3A2DB339-B19A-E948-B822-EA03A83FE25F}">
      <dgm:prSet/>
      <dgm:spPr/>
      <dgm:t>
        <a:bodyPr/>
        <a:lstStyle/>
        <a:p>
          <a:endParaRPr lang="en-US"/>
        </a:p>
      </dgm:t>
    </dgm:pt>
    <dgm:pt modelId="{395B3082-926C-B341-BCB4-9D880FA34CA7}" type="sibTrans" cxnId="{3A2DB339-B19A-E948-B822-EA03A83FE25F}">
      <dgm:prSet/>
      <dgm:spPr/>
      <dgm:t>
        <a:bodyPr/>
        <a:lstStyle/>
        <a:p>
          <a:endParaRPr lang="en-US"/>
        </a:p>
      </dgm:t>
    </dgm:pt>
    <dgm:pt modelId="{C9BFFA04-B8B7-B84C-BD4B-46F311626B74}">
      <dgm:prSet phldrT="[Text]"/>
      <dgm:spPr/>
      <dgm:t>
        <a:bodyPr/>
        <a:lstStyle/>
        <a:p>
          <a:r>
            <a:rPr lang="en-US" dirty="0" smtClean="0"/>
            <a:t>BBB/aberrancy</a:t>
          </a:r>
        </a:p>
      </dgm:t>
    </dgm:pt>
    <dgm:pt modelId="{B109539A-874B-9646-B3CA-BB65EF860927}" type="parTrans" cxnId="{368F31F9-9E2F-A84E-9A8B-5B36B90DFC10}">
      <dgm:prSet/>
      <dgm:spPr/>
      <dgm:t>
        <a:bodyPr/>
        <a:lstStyle/>
        <a:p>
          <a:endParaRPr lang="en-US" dirty="0"/>
        </a:p>
      </dgm:t>
    </dgm:pt>
    <dgm:pt modelId="{6D6E5D52-8F12-CE46-9D05-A1781AEBF152}" type="sibTrans" cxnId="{368F31F9-9E2F-A84E-9A8B-5B36B90DFC10}">
      <dgm:prSet/>
      <dgm:spPr/>
      <dgm:t>
        <a:bodyPr/>
        <a:lstStyle/>
        <a:p>
          <a:endParaRPr lang="en-US"/>
        </a:p>
      </dgm:t>
    </dgm:pt>
    <dgm:pt modelId="{9133FE7F-55A2-4F44-AB32-25518DD315C6}">
      <dgm:prSet phldrT="[Text]"/>
      <dgm:spPr/>
      <dgm:t>
        <a:bodyPr/>
        <a:lstStyle/>
        <a:p>
          <a:r>
            <a:rPr lang="en-US" dirty="0" smtClean="0"/>
            <a:t>AF (WPW)</a:t>
          </a:r>
          <a:endParaRPr lang="en-US" dirty="0"/>
        </a:p>
      </dgm:t>
    </dgm:pt>
    <dgm:pt modelId="{B3F696BD-E7EB-9840-8D73-5BA62417D6E7}" type="parTrans" cxnId="{52DF03F0-8B9A-884E-ABBC-84FD5978F1CD}">
      <dgm:prSet/>
      <dgm:spPr/>
      <dgm:t>
        <a:bodyPr/>
        <a:lstStyle/>
        <a:p>
          <a:endParaRPr lang="en-US"/>
        </a:p>
      </dgm:t>
    </dgm:pt>
    <dgm:pt modelId="{3336DDF0-C59E-E345-AB6D-CAC27F3A88E6}" type="sibTrans" cxnId="{52DF03F0-8B9A-884E-ABBC-84FD5978F1CD}">
      <dgm:prSet/>
      <dgm:spPr/>
      <dgm:t>
        <a:bodyPr/>
        <a:lstStyle/>
        <a:p>
          <a:endParaRPr lang="en-US"/>
        </a:p>
      </dgm:t>
    </dgm:pt>
    <dgm:pt modelId="{C0D8C0DA-B8C2-BE40-BDD1-49A11E506EBA}">
      <dgm:prSet/>
      <dgm:spPr/>
      <dgm:t>
        <a:bodyPr/>
        <a:lstStyle/>
        <a:p>
          <a:r>
            <a:rPr lang="en-US" dirty="0" smtClean="0"/>
            <a:t>A flutter</a:t>
          </a:r>
          <a:endParaRPr lang="en-US" dirty="0"/>
        </a:p>
      </dgm:t>
    </dgm:pt>
    <dgm:pt modelId="{768A8567-D507-2C41-B4EB-0AEA45698925}" type="parTrans" cxnId="{C8B4724A-8A49-BB40-9B5D-B63A4CD34912}">
      <dgm:prSet/>
      <dgm:spPr/>
      <dgm:t>
        <a:bodyPr/>
        <a:lstStyle/>
        <a:p>
          <a:endParaRPr lang="en-US"/>
        </a:p>
      </dgm:t>
    </dgm:pt>
    <dgm:pt modelId="{FAB06809-8B0D-6045-B30A-4C74C70EE34B}" type="sibTrans" cxnId="{C8B4724A-8A49-BB40-9B5D-B63A4CD34912}">
      <dgm:prSet/>
      <dgm:spPr/>
      <dgm:t>
        <a:bodyPr/>
        <a:lstStyle/>
        <a:p>
          <a:endParaRPr lang="en-US"/>
        </a:p>
      </dgm:t>
    </dgm:pt>
    <dgm:pt modelId="{5F718292-6EDA-064D-96FC-38074796DED0}">
      <dgm:prSet/>
      <dgm:spPr/>
      <dgm:t>
        <a:bodyPr/>
        <a:lstStyle/>
        <a:p>
          <a:r>
            <a:rPr lang="en-US" dirty="0" smtClean="0"/>
            <a:t>A flutter (variable block)</a:t>
          </a:r>
          <a:endParaRPr lang="en-US" dirty="0"/>
        </a:p>
      </dgm:t>
    </dgm:pt>
    <dgm:pt modelId="{3920A067-8442-3240-8DFF-CF24A328A583}" type="parTrans" cxnId="{90B147F0-8107-F945-A606-5377BE06308C}">
      <dgm:prSet/>
      <dgm:spPr/>
      <dgm:t>
        <a:bodyPr/>
        <a:lstStyle/>
        <a:p>
          <a:endParaRPr lang="en-US"/>
        </a:p>
      </dgm:t>
    </dgm:pt>
    <dgm:pt modelId="{53CB0EC1-171C-0C4E-B72E-124D5DC4C24A}" type="sibTrans" cxnId="{90B147F0-8107-F945-A606-5377BE06308C}">
      <dgm:prSet/>
      <dgm:spPr/>
      <dgm:t>
        <a:bodyPr/>
        <a:lstStyle/>
        <a:p>
          <a:endParaRPr lang="en-US"/>
        </a:p>
      </dgm:t>
    </dgm:pt>
    <dgm:pt modelId="{0A0787A1-A54D-E749-B037-AF7D89B47693}">
      <dgm:prSet/>
      <dgm:spPr/>
      <dgm:t>
        <a:bodyPr/>
        <a:lstStyle/>
        <a:p>
          <a:r>
            <a:rPr lang="en-US" dirty="0" smtClean="0"/>
            <a:t>SVT</a:t>
          </a:r>
          <a:endParaRPr lang="en-US" dirty="0"/>
        </a:p>
      </dgm:t>
    </dgm:pt>
    <dgm:pt modelId="{C8A42B6F-3269-4349-80DA-B545292AD3C0}" type="parTrans" cxnId="{C47300E2-F9AC-2D42-BE99-7912585D66F8}">
      <dgm:prSet/>
      <dgm:spPr/>
      <dgm:t>
        <a:bodyPr/>
        <a:lstStyle/>
        <a:p>
          <a:endParaRPr lang="en-US"/>
        </a:p>
      </dgm:t>
    </dgm:pt>
    <dgm:pt modelId="{F30EC0B3-B985-4B40-BE34-C4894C7FF5B0}" type="sibTrans" cxnId="{C47300E2-F9AC-2D42-BE99-7912585D66F8}">
      <dgm:prSet/>
      <dgm:spPr/>
      <dgm:t>
        <a:bodyPr/>
        <a:lstStyle/>
        <a:p>
          <a:endParaRPr lang="en-US"/>
        </a:p>
      </dgm:t>
    </dgm:pt>
    <dgm:pt modelId="{AC754917-3732-E54C-8C2E-6FC0D98B27B8}">
      <dgm:prSet/>
      <dgm:spPr/>
      <dgm:t>
        <a:bodyPr/>
        <a:lstStyle/>
        <a:p>
          <a:r>
            <a:rPr lang="en-US" dirty="0" smtClean="0"/>
            <a:t>Sinus tachycardia</a:t>
          </a:r>
          <a:endParaRPr lang="en-US" dirty="0"/>
        </a:p>
      </dgm:t>
    </dgm:pt>
    <dgm:pt modelId="{CD36B373-64D5-534E-82F8-67C5232E0B1B}" type="parTrans" cxnId="{DD476A96-1668-0F4C-8D76-D72FCB09381F}">
      <dgm:prSet/>
      <dgm:spPr/>
      <dgm:t>
        <a:bodyPr/>
        <a:lstStyle/>
        <a:p>
          <a:endParaRPr lang="en-US"/>
        </a:p>
      </dgm:t>
    </dgm:pt>
    <dgm:pt modelId="{3169221E-CD13-8040-895D-1AB81E2E8131}" type="sibTrans" cxnId="{DD476A96-1668-0F4C-8D76-D72FCB09381F}">
      <dgm:prSet/>
      <dgm:spPr/>
      <dgm:t>
        <a:bodyPr/>
        <a:lstStyle/>
        <a:p>
          <a:endParaRPr lang="en-US"/>
        </a:p>
      </dgm:t>
    </dgm:pt>
    <dgm:pt modelId="{106497D0-C4E6-0948-B372-4C468AA023DE}">
      <dgm:prSet phldrT="[Text]"/>
      <dgm:spPr/>
      <dgm:t>
        <a:bodyPr/>
        <a:lstStyle/>
        <a:p>
          <a:r>
            <a:rPr lang="en-US" dirty="0" smtClean="0"/>
            <a:t>Polymorphic VT</a:t>
          </a:r>
          <a:endParaRPr lang="en-US" dirty="0"/>
        </a:p>
      </dgm:t>
    </dgm:pt>
    <dgm:pt modelId="{A5FFBA40-769A-4549-B9F8-5508CBDF4036}" type="sibTrans" cxnId="{000AC3E7-47E7-7C49-92A5-924B650FA5EC}">
      <dgm:prSet/>
      <dgm:spPr/>
      <dgm:t>
        <a:bodyPr/>
        <a:lstStyle/>
        <a:p>
          <a:endParaRPr lang="en-US"/>
        </a:p>
      </dgm:t>
    </dgm:pt>
    <dgm:pt modelId="{5A02B117-CC6E-114E-9AFB-47EE49F7FFD7}" type="parTrans" cxnId="{000AC3E7-47E7-7C49-92A5-924B650FA5EC}">
      <dgm:prSet/>
      <dgm:spPr/>
      <dgm:t>
        <a:bodyPr/>
        <a:lstStyle/>
        <a:p>
          <a:endParaRPr lang="en-US" dirty="0"/>
        </a:p>
      </dgm:t>
    </dgm:pt>
    <dgm:pt modelId="{7E9B634D-8AC2-2344-AD17-FA016A1D8900}" type="pres">
      <dgm:prSet presAssocID="{F713BA5E-BA32-EE46-A2C4-860AE7022F67}" presName="diagram" presStyleCnt="0">
        <dgm:presLayoutVars>
          <dgm:chPref val="1"/>
          <dgm:dir/>
          <dgm:animOne val="branch"/>
          <dgm:animLvl val="lvl"/>
          <dgm:resizeHandles/>
        </dgm:presLayoutVars>
      </dgm:prSet>
      <dgm:spPr/>
      <dgm:t>
        <a:bodyPr/>
        <a:lstStyle/>
        <a:p>
          <a:endParaRPr lang="en-US"/>
        </a:p>
      </dgm:t>
    </dgm:pt>
    <dgm:pt modelId="{55F12DA1-54E4-6B48-AE71-BA0BF3CA787C}" type="pres">
      <dgm:prSet presAssocID="{59DCA303-302D-794F-89E8-FB2EF4A35954}" presName="root" presStyleCnt="0"/>
      <dgm:spPr/>
    </dgm:pt>
    <dgm:pt modelId="{F1E9B4CF-A815-D545-AB52-600A48C0E699}" type="pres">
      <dgm:prSet presAssocID="{59DCA303-302D-794F-89E8-FB2EF4A35954}" presName="rootComposite" presStyleCnt="0"/>
      <dgm:spPr/>
    </dgm:pt>
    <dgm:pt modelId="{1A0EE725-1DE2-E94E-9240-8779FBFB6102}" type="pres">
      <dgm:prSet presAssocID="{59DCA303-302D-794F-89E8-FB2EF4A35954}" presName="rootText" presStyleLbl="node1" presStyleIdx="0" presStyleCnt="2"/>
      <dgm:spPr/>
      <dgm:t>
        <a:bodyPr/>
        <a:lstStyle/>
        <a:p>
          <a:endParaRPr lang="en-US"/>
        </a:p>
      </dgm:t>
    </dgm:pt>
    <dgm:pt modelId="{7A8A4CE1-20D3-354C-8219-E808E37E0282}" type="pres">
      <dgm:prSet presAssocID="{59DCA303-302D-794F-89E8-FB2EF4A35954}" presName="rootConnector" presStyleLbl="node1" presStyleIdx="0" presStyleCnt="2"/>
      <dgm:spPr/>
      <dgm:t>
        <a:bodyPr/>
        <a:lstStyle/>
        <a:p>
          <a:endParaRPr lang="en-US"/>
        </a:p>
      </dgm:t>
    </dgm:pt>
    <dgm:pt modelId="{6CE0D101-B98C-CD40-888D-4FD40E6C2528}" type="pres">
      <dgm:prSet presAssocID="{59DCA303-302D-794F-89E8-FB2EF4A35954}" presName="childShape" presStyleCnt="0"/>
      <dgm:spPr/>
    </dgm:pt>
    <dgm:pt modelId="{A5DFA186-6A9E-5B49-AE48-11B1C18DAA19}" type="pres">
      <dgm:prSet presAssocID="{DDEEC397-96EE-9241-A49E-AD82BE69BF43}" presName="Name13" presStyleLbl="parChTrans1D2" presStyleIdx="0" presStyleCnt="4"/>
      <dgm:spPr/>
      <dgm:t>
        <a:bodyPr/>
        <a:lstStyle/>
        <a:p>
          <a:endParaRPr lang="en-US"/>
        </a:p>
      </dgm:t>
    </dgm:pt>
    <dgm:pt modelId="{6D2924F5-CBD1-A043-9A6C-AB8DF39FEA0C}" type="pres">
      <dgm:prSet presAssocID="{144A279D-A9B9-4B41-8B38-6FDC06A25776}" presName="childText" presStyleLbl="bgAcc1" presStyleIdx="0" presStyleCnt="4">
        <dgm:presLayoutVars>
          <dgm:bulletEnabled val="1"/>
        </dgm:presLayoutVars>
      </dgm:prSet>
      <dgm:spPr/>
      <dgm:t>
        <a:bodyPr/>
        <a:lstStyle/>
        <a:p>
          <a:endParaRPr lang="en-US"/>
        </a:p>
      </dgm:t>
    </dgm:pt>
    <dgm:pt modelId="{E3422480-C8DD-6845-AFA6-587148087464}" type="pres">
      <dgm:prSet presAssocID="{41233958-D9FD-4947-9893-C45E8865140A}" presName="Name13" presStyleLbl="parChTrans1D2" presStyleIdx="1" presStyleCnt="4"/>
      <dgm:spPr/>
      <dgm:t>
        <a:bodyPr/>
        <a:lstStyle/>
        <a:p>
          <a:endParaRPr lang="en-US"/>
        </a:p>
      </dgm:t>
    </dgm:pt>
    <dgm:pt modelId="{369150C6-D271-6943-AC21-0D0A344A2DEF}" type="pres">
      <dgm:prSet presAssocID="{64A9A539-6514-C64D-9501-6EB2A8FF415A}" presName="childText" presStyleLbl="bgAcc1" presStyleIdx="1" presStyleCnt="4">
        <dgm:presLayoutVars>
          <dgm:bulletEnabled val="1"/>
        </dgm:presLayoutVars>
      </dgm:prSet>
      <dgm:spPr/>
      <dgm:t>
        <a:bodyPr/>
        <a:lstStyle/>
        <a:p>
          <a:endParaRPr lang="en-US"/>
        </a:p>
      </dgm:t>
    </dgm:pt>
    <dgm:pt modelId="{60537036-A66E-2847-A997-CCB3874880CB}" type="pres">
      <dgm:prSet presAssocID="{25BD78DE-8BD3-0F43-B19F-12F40FB1B210}" presName="root" presStyleCnt="0"/>
      <dgm:spPr/>
    </dgm:pt>
    <dgm:pt modelId="{ECCADAF1-ACBF-5844-961A-48B09533139A}" type="pres">
      <dgm:prSet presAssocID="{25BD78DE-8BD3-0F43-B19F-12F40FB1B210}" presName="rootComposite" presStyleCnt="0"/>
      <dgm:spPr/>
    </dgm:pt>
    <dgm:pt modelId="{7BEEA12E-A96F-994D-A729-D93FBA4559C0}" type="pres">
      <dgm:prSet presAssocID="{25BD78DE-8BD3-0F43-B19F-12F40FB1B210}" presName="rootText" presStyleLbl="node1" presStyleIdx="1" presStyleCnt="2"/>
      <dgm:spPr/>
      <dgm:t>
        <a:bodyPr/>
        <a:lstStyle/>
        <a:p>
          <a:endParaRPr lang="en-US"/>
        </a:p>
      </dgm:t>
    </dgm:pt>
    <dgm:pt modelId="{BF4E054B-8D48-0344-A611-B23D50F3E6AD}" type="pres">
      <dgm:prSet presAssocID="{25BD78DE-8BD3-0F43-B19F-12F40FB1B210}" presName="rootConnector" presStyleLbl="node1" presStyleIdx="1" presStyleCnt="2"/>
      <dgm:spPr/>
      <dgm:t>
        <a:bodyPr/>
        <a:lstStyle/>
        <a:p>
          <a:endParaRPr lang="en-US"/>
        </a:p>
      </dgm:t>
    </dgm:pt>
    <dgm:pt modelId="{D3D69084-7528-9F4E-B99A-19A16AB44293}" type="pres">
      <dgm:prSet presAssocID="{25BD78DE-8BD3-0F43-B19F-12F40FB1B210}" presName="childShape" presStyleCnt="0"/>
      <dgm:spPr/>
    </dgm:pt>
    <dgm:pt modelId="{6357E522-D650-5B4A-8888-0801B79B4524}" type="pres">
      <dgm:prSet presAssocID="{5A02B117-CC6E-114E-9AFB-47EE49F7FFD7}" presName="Name13" presStyleLbl="parChTrans1D2" presStyleIdx="2" presStyleCnt="4"/>
      <dgm:spPr/>
      <dgm:t>
        <a:bodyPr/>
        <a:lstStyle/>
        <a:p>
          <a:endParaRPr lang="en-US"/>
        </a:p>
      </dgm:t>
    </dgm:pt>
    <dgm:pt modelId="{41BA73FD-1A57-0846-A750-80DBA1B6140A}" type="pres">
      <dgm:prSet presAssocID="{106497D0-C4E6-0948-B372-4C468AA023DE}" presName="childText" presStyleLbl="bgAcc1" presStyleIdx="2" presStyleCnt="4">
        <dgm:presLayoutVars>
          <dgm:bulletEnabled val="1"/>
        </dgm:presLayoutVars>
      </dgm:prSet>
      <dgm:spPr/>
      <dgm:t>
        <a:bodyPr/>
        <a:lstStyle/>
        <a:p>
          <a:endParaRPr lang="en-US"/>
        </a:p>
      </dgm:t>
    </dgm:pt>
    <dgm:pt modelId="{4CCA3CA9-4A3D-3F49-AB3A-88A975B0C525}" type="pres">
      <dgm:prSet presAssocID="{B109539A-874B-9646-B3CA-BB65EF860927}" presName="Name13" presStyleLbl="parChTrans1D2" presStyleIdx="3" presStyleCnt="4"/>
      <dgm:spPr/>
      <dgm:t>
        <a:bodyPr/>
        <a:lstStyle/>
        <a:p>
          <a:endParaRPr lang="en-US"/>
        </a:p>
      </dgm:t>
    </dgm:pt>
    <dgm:pt modelId="{C8B6C240-ABB6-F548-825E-27D6C342F8EF}" type="pres">
      <dgm:prSet presAssocID="{C9BFFA04-B8B7-B84C-BD4B-46F311626B74}" presName="childText" presStyleLbl="bgAcc1" presStyleIdx="3" presStyleCnt="4">
        <dgm:presLayoutVars>
          <dgm:bulletEnabled val="1"/>
        </dgm:presLayoutVars>
      </dgm:prSet>
      <dgm:spPr/>
      <dgm:t>
        <a:bodyPr/>
        <a:lstStyle/>
        <a:p>
          <a:endParaRPr lang="en-US"/>
        </a:p>
      </dgm:t>
    </dgm:pt>
  </dgm:ptLst>
  <dgm:cxnLst>
    <dgm:cxn modelId="{8AE3A83B-D83D-F84B-87AE-66A372785305}" srcId="{59DCA303-302D-794F-89E8-FB2EF4A35954}" destId="{144A279D-A9B9-4B41-8B38-6FDC06A25776}" srcOrd="0" destOrd="0" parTransId="{DDEEC397-96EE-9241-A49E-AD82BE69BF43}" sibTransId="{F60D3F93-7B65-FB41-AD93-CB6173E90FBC}"/>
    <dgm:cxn modelId="{3A2DB339-B19A-E948-B822-EA03A83FE25F}" srcId="{F713BA5E-BA32-EE46-A2C4-860AE7022F67}" destId="{25BD78DE-8BD3-0F43-B19F-12F40FB1B210}" srcOrd="1" destOrd="0" parTransId="{5A78B14A-B8BD-354A-996E-94FAD3A74AD6}" sibTransId="{395B3082-926C-B341-BCB4-9D880FA34CA7}"/>
    <dgm:cxn modelId="{4BF36C04-653B-6D40-AB79-1630400FA090}" type="presOf" srcId="{25BD78DE-8BD3-0F43-B19F-12F40FB1B210}" destId="{BF4E054B-8D48-0344-A611-B23D50F3E6AD}" srcOrd="1" destOrd="0" presId="urn:microsoft.com/office/officeart/2005/8/layout/hierarchy3"/>
    <dgm:cxn modelId="{2DA9894B-FD25-F544-BD9D-BC24E7109430}" type="presOf" srcId="{5F718292-6EDA-064D-96FC-38074796DED0}" destId="{C8B6C240-ABB6-F548-825E-27D6C342F8EF}" srcOrd="0" destOrd="2" presId="urn:microsoft.com/office/officeart/2005/8/layout/hierarchy3"/>
    <dgm:cxn modelId="{1A98A7A6-08E3-3140-A92A-FE38B26D679D}" type="presOf" srcId="{106497D0-C4E6-0948-B372-4C468AA023DE}" destId="{41BA73FD-1A57-0846-A750-80DBA1B6140A}" srcOrd="0" destOrd="0" presId="urn:microsoft.com/office/officeart/2005/8/layout/hierarchy3"/>
    <dgm:cxn modelId="{35FE3D66-ECCA-E748-833A-ADA76DC795E4}" type="presOf" srcId="{C0D8C0DA-B8C2-BE40-BDD1-49A11E506EBA}" destId="{369150C6-D271-6943-AC21-0D0A344A2DEF}" srcOrd="0" destOrd="3" presId="urn:microsoft.com/office/officeart/2005/8/layout/hierarchy3"/>
    <dgm:cxn modelId="{52DF03F0-8B9A-884E-ABBC-84FD5978F1CD}" srcId="{C9BFFA04-B8B7-B84C-BD4B-46F311626B74}" destId="{9133FE7F-55A2-4F44-AB32-25518DD315C6}" srcOrd="0" destOrd="0" parTransId="{B3F696BD-E7EB-9840-8D73-5BA62417D6E7}" sibTransId="{3336DDF0-C59E-E345-AB6D-CAC27F3A88E6}"/>
    <dgm:cxn modelId="{26F74D44-1E54-F941-AFDF-E2CEA6E397D5}" type="presOf" srcId="{F713BA5E-BA32-EE46-A2C4-860AE7022F67}" destId="{7E9B634D-8AC2-2344-AD17-FA016A1D8900}" srcOrd="0" destOrd="0" presId="urn:microsoft.com/office/officeart/2005/8/layout/hierarchy3"/>
    <dgm:cxn modelId="{90B147F0-8107-F945-A606-5377BE06308C}" srcId="{C9BFFA04-B8B7-B84C-BD4B-46F311626B74}" destId="{5F718292-6EDA-064D-96FC-38074796DED0}" srcOrd="1" destOrd="0" parTransId="{3920A067-8442-3240-8DFF-CF24A328A583}" sibTransId="{53CB0EC1-171C-0C4E-B72E-124D5DC4C24A}"/>
    <dgm:cxn modelId="{D650E2BF-2FFE-9749-80C1-F00901691F8F}" type="presOf" srcId="{DDEEC397-96EE-9241-A49E-AD82BE69BF43}" destId="{A5DFA186-6A9E-5B49-AE48-11B1C18DAA19}" srcOrd="0" destOrd="0" presId="urn:microsoft.com/office/officeart/2005/8/layout/hierarchy3"/>
    <dgm:cxn modelId="{A35DDDAC-75A2-964F-BBB4-11711EA22A88}" type="presOf" srcId="{B109539A-874B-9646-B3CA-BB65EF860927}" destId="{4CCA3CA9-4A3D-3F49-AB3A-88A975B0C525}" srcOrd="0" destOrd="0" presId="urn:microsoft.com/office/officeart/2005/8/layout/hierarchy3"/>
    <dgm:cxn modelId="{C8B4724A-8A49-BB40-9B5D-B63A4CD34912}" srcId="{64A9A539-6514-C64D-9501-6EB2A8FF415A}" destId="{C0D8C0DA-B8C2-BE40-BDD1-49A11E506EBA}" srcOrd="2" destOrd="0" parTransId="{768A8567-D507-2C41-B4EB-0AEA45698925}" sibTransId="{FAB06809-8B0D-6045-B30A-4C74C70EE34B}"/>
    <dgm:cxn modelId="{C8E9BCEA-6AEC-DB41-BDA4-D9618C22A8A8}" type="presOf" srcId="{59DCA303-302D-794F-89E8-FB2EF4A35954}" destId="{7A8A4CE1-20D3-354C-8219-E808E37E0282}" srcOrd="1" destOrd="0" presId="urn:microsoft.com/office/officeart/2005/8/layout/hierarchy3"/>
    <dgm:cxn modelId="{D82F6FB6-2FB2-0644-994D-7CEEA1BB0A2A}" type="presOf" srcId="{25BD78DE-8BD3-0F43-B19F-12F40FB1B210}" destId="{7BEEA12E-A96F-994D-A729-D93FBA4559C0}" srcOrd="0" destOrd="0" presId="urn:microsoft.com/office/officeart/2005/8/layout/hierarchy3"/>
    <dgm:cxn modelId="{492BF8B5-520F-4748-AAC5-2E7CA348DF05}" type="presOf" srcId="{41233958-D9FD-4947-9893-C45E8865140A}" destId="{E3422480-C8DD-6845-AFA6-587148087464}" srcOrd="0" destOrd="0" presId="urn:microsoft.com/office/officeart/2005/8/layout/hierarchy3"/>
    <dgm:cxn modelId="{5DB52952-173E-F14F-92F7-486628A9C3A3}" type="presOf" srcId="{0A0787A1-A54D-E749-B037-AF7D89B47693}" destId="{369150C6-D271-6943-AC21-0D0A344A2DEF}" srcOrd="0" destOrd="2" presId="urn:microsoft.com/office/officeart/2005/8/layout/hierarchy3"/>
    <dgm:cxn modelId="{000AC3E7-47E7-7C49-92A5-924B650FA5EC}" srcId="{25BD78DE-8BD3-0F43-B19F-12F40FB1B210}" destId="{106497D0-C4E6-0948-B372-4C468AA023DE}" srcOrd="0" destOrd="0" parTransId="{5A02B117-CC6E-114E-9AFB-47EE49F7FFD7}" sibTransId="{A5FFBA40-769A-4549-B9F8-5508CBDF4036}"/>
    <dgm:cxn modelId="{4E5282C0-35EA-174E-9640-C7A3A7BA3F0C}" type="presOf" srcId="{AC754917-3732-E54C-8C2E-6FC0D98B27B8}" destId="{369150C6-D271-6943-AC21-0D0A344A2DEF}" srcOrd="0" destOrd="1" presId="urn:microsoft.com/office/officeart/2005/8/layout/hierarchy3"/>
    <dgm:cxn modelId="{397DFBF6-1E5A-3441-84C6-A58A16E53E78}" type="presOf" srcId="{9133FE7F-55A2-4F44-AB32-25518DD315C6}" destId="{C8B6C240-ABB6-F548-825E-27D6C342F8EF}" srcOrd="0" destOrd="1" presId="urn:microsoft.com/office/officeart/2005/8/layout/hierarchy3"/>
    <dgm:cxn modelId="{C47300E2-F9AC-2D42-BE99-7912585D66F8}" srcId="{64A9A539-6514-C64D-9501-6EB2A8FF415A}" destId="{0A0787A1-A54D-E749-B037-AF7D89B47693}" srcOrd="1" destOrd="0" parTransId="{C8A42B6F-3269-4349-80DA-B545292AD3C0}" sibTransId="{F30EC0B3-B985-4B40-BE34-C4894C7FF5B0}"/>
    <dgm:cxn modelId="{DD476A96-1668-0F4C-8D76-D72FCB09381F}" srcId="{64A9A539-6514-C64D-9501-6EB2A8FF415A}" destId="{AC754917-3732-E54C-8C2E-6FC0D98B27B8}" srcOrd="0" destOrd="0" parTransId="{CD36B373-64D5-534E-82F8-67C5232E0B1B}" sibTransId="{3169221E-CD13-8040-895D-1AB81E2E8131}"/>
    <dgm:cxn modelId="{31076E4B-42CD-1844-84CC-B3E0A28330A9}" type="presOf" srcId="{144A279D-A9B9-4B41-8B38-6FDC06A25776}" destId="{6D2924F5-CBD1-A043-9A6C-AB8DF39FEA0C}" srcOrd="0" destOrd="0" presId="urn:microsoft.com/office/officeart/2005/8/layout/hierarchy3"/>
    <dgm:cxn modelId="{F852F240-8620-F648-9D03-1F76A0B49A7B}" type="presOf" srcId="{59DCA303-302D-794F-89E8-FB2EF4A35954}" destId="{1A0EE725-1DE2-E94E-9240-8779FBFB6102}" srcOrd="0" destOrd="0" presId="urn:microsoft.com/office/officeart/2005/8/layout/hierarchy3"/>
    <dgm:cxn modelId="{FD5709E5-DCFA-D74F-88B1-4F04C0D443DD}" srcId="{59DCA303-302D-794F-89E8-FB2EF4A35954}" destId="{64A9A539-6514-C64D-9501-6EB2A8FF415A}" srcOrd="1" destOrd="0" parTransId="{41233958-D9FD-4947-9893-C45E8865140A}" sibTransId="{929DD8DB-3A3C-9341-A74A-67DDC1DA0AEF}"/>
    <dgm:cxn modelId="{2074CB7C-2104-374E-92A8-CA6DD10B07EE}" type="presOf" srcId="{64A9A539-6514-C64D-9501-6EB2A8FF415A}" destId="{369150C6-D271-6943-AC21-0D0A344A2DEF}" srcOrd="0" destOrd="0" presId="urn:microsoft.com/office/officeart/2005/8/layout/hierarchy3"/>
    <dgm:cxn modelId="{368F31F9-9E2F-A84E-9A8B-5B36B90DFC10}" srcId="{25BD78DE-8BD3-0F43-B19F-12F40FB1B210}" destId="{C9BFFA04-B8B7-B84C-BD4B-46F311626B74}" srcOrd="1" destOrd="0" parTransId="{B109539A-874B-9646-B3CA-BB65EF860927}" sibTransId="{6D6E5D52-8F12-CE46-9D05-A1781AEBF152}"/>
    <dgm:cxn modelId="{4DA9974E-6CB6-7E47-964B-B555A9C18B0B}" srcId="{F713BA5E-BA32-EE46-A2C4-860AE7022F67}" destId="{59DCA303-302D-794F-89E8-FB2EF4A35954}" srcOrd="0" destOrd="0" parTransId="{9D836625-9216-C746-8830-779E4C6A9C9A}" sibTransId="{9C81D3E1-ABB4-0648-9EFA-41BCFBCB7441}"/>
    <dgm:cxn modelId="{E54DE2B5-0AAE-0241-AD48-AC030118BDCC}" type="presOf" srcId="{C9BFFA04-B8B7-B84C-BD4B-46F311626B74}" destId="{C8B6C240-ABB6-F548-825E-27D6C342F8EF}" srcOrd="0" destOrd="0" presId="urn:microsoft.com/office/officeart/2005/8/layout/hierarchy3"/>
    <dgm:cxn modelId="{13D38069-267C-704E-AA1A-FD7312CA708C}" type="presOf" srcId="{5A02B117-CC6E-114E-9AFB-47EE49F7FFD7}" destId="{6357E522-D650-5B4A-8888-0801B79B4524}" srcOrd="0" destOrd="0" presId="urn:microsoft.com/office/officeart/2005/8/layout/hierarchy3"/>
    <dgm:cxn modelId="{313904D6-ECC0-9E49-B688-CC6C59940411}" type="presParOf" srcId="{7E9B634D-8AC2-2344-AD17-FA016A1D8900}" destId="{55F12DA1-54E4-6B48-AE71-BA0BF3CA787C}" srcOrd="0" destOrd="0" presId="urn:microsoft.com/office/officeart/2005/8/layout/hierarchy3"/>
    <dgm:cxn modelId="{862C957F-832A-8644-8ECA-E17C2623F1EB}" type="presParOf" srcId="{55F12DA1-54E4-6B48-AE71-BA0BF3CA787C}" destId="{F1E9B4CF-A815-D545-AB52-600A48C0E699}" srcOrd="0" destOrd="0" presId="urn:microsoft.com/office/officeart/2005/8/layout/hierarchy3"/>
    <dgm:cxn modelId="{5F2A8876-60F5-944C-A2B5-45ABD0EA0499}" type="presParOf" srcId="{F1E9B4CF-A815-D545-AB52-600A48C0E699}" destId="{1A0EE725-1DE2-E94E-9240-8779FBFB6102}" srcOrd="0" destOrd="0" presId="urn:microsoft.com/office/officeart/2005/8/layout/hierarchy3"/>
    <dgm:cxn modelId="{84B1DC46-BD06-CD4F-BFE6-52334C574B3E}" type="presParOf" srcId="{F1E9B4CF-A815-D545-AB52-600A48C0E699}" destId="{7A8A4CE1-20D3-354C-8219-E808E37E0282}" srcOrd="1" destOrd="0" presId="urn:microsoft.com/office/officeart/2005/8/layout/hierarchy3"/>
    <dgm:cxn modelId="{721C2BF7-2762-8344-9913-E3FA6EC51BEA}" type="presParOf" srcId="{55F12DA1-54E4-6B48-AE71-BA0BF3CA787C}" destId="{6CE0D101-B98C-CD40-888D-4FD40E6C2528}" srcOrd="1" destOrd="0" presId="urn:microsoft.com/office/officeart/2005/8/layout/hierarchy3"/>
    <dgm:cxn modelId="{C4ACE66F-7A90-3948-8524-D31A54CF3F46}" type="presParOf" srcId="{6CE0D101-B98C-CD40-888D-4FD40E6C2528}" destId="{A5DFA186-6A9E-5B49-AE48-11B1C18DAA19}" srcOrd="0" destOrd="0" presId="urn:microsoft.com/office/officeart/2005/8/layout/hierarchy3"/>
    <dgm:cxn modelId="{3B35F762-991E-4342-80BC-06FFE0F137B5}" type="presParOf" srcId="{6CE0D101-B98C-CD40-888D-4FD40E6C2528}" destId="{6D2924F5-CBD1-A043-9A6C-AB8DF39FEA0C}" srcOrd="1" destOrd="0" presId="urn:microsoft.com/office/officeart/2005/8/layout/hierarchy3"/>
    <dgm:cxn modelId="{6038C48D-ED7F-DE46-89AB-8995A4691BA7}" type="presParOf" srcId="{6CE0D101-B98C-CD40-888D-4FD40E6C2528}" destId="{E3422480-C8DD-6845-AFA6-587148087464}" srcOrd="2" destOrd="0" presId="urn:microsoft.com/office/officeart/2005/8/layout/hierarchy3"/>
    <dgm:cxn modelId="{87679B45-3CAA-6345-A90C-BFC9FC6B56C2}" type="presParOf" srcId="{6CE0D101-B98C-CD40-888D-4FD40E6C2528}" destId="{369150C6-D271-6943-AC21-0D0A344A2DEF}" srcOrd="3" destOrd="0" presId="urn:microsoft.com/office/officeart/2005/8/layout/hierarchy3"/>
    <dgm:cxn modelId="{5B4316AF-5A07-974E-8B5F-839C5EE8D03C}" type="presParOf" srcId="{7E9B634D-8AC2-2344-AD17-FA016A1D8900}" destId="{60537036-A66E-2847-A997-CCB3874880CB}" srcOrd="1" destOrd="0" presId="urn:microsoft.com/office/officeart/2005/8/layout/hierarchy3"/>
    <dgm:cxn modelId="{8154F292-6000-C848-BABF-2CD907B36081}" type="presParOf" srcId="{60537036-A66E-2847-A997-CCB3874880CB}" destId="{ECCADAF1-ACBF-5844-961A-48B09533139A}" srcOrd="0" destOrd="0" presId="urn:microsoft.com/office/officeart/2005/8/layout/hierarchy3"/>
    <dgm:cxn modelId="{48A4DB67-2F49-A14C-B708-4FE638FFADD7}" type="presParOf" srcId="{ECCADAF1-ACBF-5844-961A-48B09533139A}" destId="{7BEEA12E-A96F-994D-A729-D93FBA4559C0}" srcOrd="0" destOrd="0" presId="urn:microsoft.com/office/officeart/2005/8/layout/hierarchy3"/>
    <dgm:cxn modelId="{67B7DED3-6C69-4C48-99FC-C70BF55EC654}" type="presParOf" srcId="{ECCADAF1-ACBF-5844-961A-48B09533139A}" destId="{BF4E054B-8D48-0344-A611-B23D50F3E6AD}" srcOrd="1" destOrd="0" presId="urn:microsoft.com/office/officeart/2005/8/layout/hierarchy3"/>
    <dgm:cxn modelId="{696FB6D3-72D5-EB44-B313-E1F386B5DCB0}" type="presParOf" srcId="{60537036-A66E-2847-A997-CCB3874880CB}" destId="{D3D69084-7528-9F4E-B99A-19A16AB44293}" srcOrd="1" destOrd="0" presId="urn:microsoft.com/office/officeart/2005/8/layout/hierarchy3"/>
    <dgm:cxn modelId="{08F70B25-FCD4-6C43-A25A-F913EFB74B99}" type="presParOf" srcId="{D3D69084-7528-9F4E-B99A-19A16AB44293}" destId="{6357E522-D650-5B4A-8888-0801B79B4524}" srcOrd="0" destOrd="0" presId="urn:microsoft.com/office/officeart/2005/8/layout/hierarchy3"/>
    <dgm:cxn modelId="{ACF9CED2-AFE1-064A-A317-1B2113408F9A}" type="presParOf" srcId="{D3D69084-7528-9F4E-B99A-19A16AB44293}" destId="{41BA73FD-1A57-0846-A750-80DBA1B6140A}" srcOrd="1" destOrd="0" presId="urn:microsoft.com/office/officeart/2005/8/layout/hierarchy3"/>
    <dgm:cxn modelId="{9E1ABB94-A35D-4648-BED9-A6DD48EE070A}" type="presParOf" srcId="{D3D69084-7528-9F4E-B99A-19A16AB44293}" destId="{4CCA3CA9-4A3D-3F49-AB3A-88A975B0C525}" srcOrd="2" destOrd="0" presId="urn:microsoft.com/office/officeart/2005/8/layout/hierarchy3"/>
    <dgm:cxn modelId="{83C1AADF-9404-A943-B22E-8C5414EF441E}" type="presParOf" srcId="{D3D69084-7528-9F4E-B99A-19A16AB44293}" destId="{C8B6C240-ABB6-F548-825E-27D6C342F8EF}"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4A7164A-243F-4A4C-BFF4-AB86C5246BA4}"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AU"/>
        </a:p>
      </dgm:t>
    </dgm:pt>
    <dgm:pt modelId="{4716587D-8550-44A8-9C78-8351DF3ACF5C}">
      <dgm:prSet phldrT="[Text]"/>
      <dgm:spPr/>
      <dgm:t>
        <a:bodyPr/>
        <a:lstStyle/>
        <a:p>
          <a:r>
            <a:rPr lang="en-AU" dirty="0" smtClean="0"/>
            <a:t>Not responsive</a:t>
          </a:r>
          <a:endParaRPr lang="en-AU" dirty="0"/>
        </a:p>
      </dgm:t>
    </dgm:pt>
    <dgm:pt modelId="{2513B70B-9759-4F92-BA1F-E8308E74B3E3}" type="parTrans" cxnId="{C44725AF-8D92-47A0-8051-A1B2EEB97B84}">
      <dgm:prSet/>
      <dgm:spPr/>
      <dgm:t>
        <a:bodyPr/>
        <a:lstStyle/>
        <a:p>
          <a:endParaRPr lang="en-AU"/>
        </a:p>
      </dgm:t>
    </dgm:pt>
    <dgm:pt modelId="{33C7389E-46B4-427D-BEBE-5078634E41BA}" type="sibTrans" cxnId="{C44725AF-8D92-47A0-8051-A1B2EEB97B84}">
      <dgm:prSet/>
      <dgm:spPr/>
      <dgm:t>
        <a:bodyPr/>
        <a:lstStyle/>
        <a:p>
          <a:endParaRPr lang="en-AU"/>
        </a:p>
      </dgm:t>
    </dgm:pt>
    <dgm:pt modelId="{4420AC8A-7D0A-46A6-A4C0-83F3311C53F7}">
      <dgm:prSet phldrT="[Text]"/>
      <dgm:spPr/>
      <dgm:t>
        <a:bodyPr/>
        <a:lstStyle/>
        <a:p>
          <a:r>
            <a:rPr lang="en-AU" dirty="0" smtClean="0"/>
            <a:t>DRS-ABCDE</a:t>
          </a:r>
        </a:p>
        <a:p>
          <a:r>
            <a:rPr lang="en-AU" i="0" dirty="0" smtClean="0"/>
            <a:t>	</a:t>
          </a:r>
          <a:endParaRPr lang="en-AU" dirty="0"/>
        </a:p>
      </dgm:t>
    </dgm:pt>
    <dgm:pt modelId="{DD63EE70-31AB-4CCA-94B0-32271D9C5653}" type="parTrans" cxnId="{BE2161F0-FA36-4DCD-8669-AF130A46692E}">
      <dgm:prSet/>
      <dgm:spPr/>
      <dgm:t>
        <a:bodyPr/>
        <a:lstStyle/>
        <a:p>
          <a:endParaRPr lang="en-AU"/>
        </a:p>
      </dgm:t>
    </dgm:pt>
    <dgm:pt modelId="{3AAF267A-C531-4498-83F9-3EB46E29AA57}" type="sibTrans" cxnId="{BE2161F0-FA36-4DCD-8669-AF130A46692E}">
      <dgm:prSet/>
      <dgm:spPr/>
      <dgm:t>
        <a:bodyPr/>
        <a:lstStyle/>
        <a:p>
          <a:endParaRPr lang="en-AU"/>
        </a:p>
      </dgm:t>
    </dgm:pt>
    <dgm:pt modelId="{D53F30DA-85DF-45AF-B0ED-58F657682FD2}">
      <dgm:prSet phldrT="[Text]"/>
      <dgm:spPr/>
      <dgm:t>
        <a:bodyPr/>
        <a:lstStyle/>
        <a:p>
          <a:r>
            <a:rPr lang="en-AU" dirty="0" smtClean="0"/>
            <a:t>Commence CPR if not breathing or abnormal breathing</a:t>
          </a:r>
          <a:endParaRPr lang="en-AU" dirty="0"/>
        </a:p>
      </dgm:t>
    </dgm:pt>
    <dgm:pt modelId="{F58E44AE-E508-4BF0-8211-FA20131483F5}" type="parTrans" cxnId="{753F07A7-299E-43A5-AE3F-B908F1409483}">
      <dgm:prSet/>
      <dgm:spPr/>
      <dgm:t>
        <a:bodyPr/>
        <a:lstStyle/>
        <a:p>
          <a:endParaRPr lang="en-AU"/>
        </a:p>
      </dgm:t>
    </dgm:pt>
    <dgm:pt modelId="{0E35BF9F-B503-4A1B-8B95-D1BDA5AA7450}" type="sibTrans" cxnId="{753F07A7-299E-43A5-AE3F-B908F1409483}">
      <dgm:prSet/>
      <dgm:spPr/>
      <dgm:t>
        <a:bodyPr/>
        <a:lstStyle/>
        <a:p>
          <a:endParaRPr lang="en-AU"/>
        </a:p>
      </dgm:t>
    </dgm:pt>
    <dgm:pt modelId="{5498A69D-2628-4A54-AF14-22046C2D7160}" type="pres">
      <dgm:prSet presAssocID="{14A7164A-243F-4A4C-BFF4-AB86C5246BA4}" presName="outerComposite" presStyleCnt="0">
        <dgm:presLayoutVars>
          <dgm:chMax val="5"/>
          <dgm:dir/>
          <dgm:resizeHandles val="exact"/>
        </dgm:presLayoutVars>
      </dgm:prSet>
      <dgm:spPr/>
      <dgm:t>
        <a:bodyPr/>
        <a:lstStyle/>
        <a:p>
          <a:endParaRPr lang="en-AU"/>
        </a:p>
      </dgm:t>
    </dgm:pt>
    <dgm:pt modelId="{0DC95076-AF5E-48D6-AC43-6E9C26004751}" type="pres">
      <dgm:prSet presAssocID="{14A7164A-243F-4A4C-BFF4-AB86C5246BA4}" presName="dummyMaxCanvas" presStyleCnt="0">
        <dgm:presLayoutVars/>
      </dgm:prSet>
      <dgm:spPr/>
    </dgm:pt>
    <dgm:pt modelId="{6FEF5504-C8FD-40CF-A83C-5660482FF889}" type="pres">
      <dgm:prSet presAssocID="{14A7164A-243F-4A4C-BFF4-AB86C5246BA4}" presName="ThreeNodes_1" presStyleLbl="node1" presStyleIdx="0" presStyleCnt="3">
        <dgm:presLayoutVars>
          <dgm:bulletEnabled val="1"/>
        </dgm:presLayoutVars>
      </dgm:prSet>
      <dgm:spPr/>
      <dgm:t>
        <a:bodyPr/>
        <a:lstStyle/>
        <a:p>
          <a:endParaRPr lang="en-AU"/>
        </a:p>
      </dgm:t>
    </dgm:pt>
    <dgm:pt modelId="{DCB5C04D-04A7-497E-A9CA-ED17980D1616}" type="pres">
      <dgm:prSet presAssocID="{14A7164A-243F-4A4C-BFF4-AB86C5246BA4}" presName="ThreeNodes_2" presStyleLbl="node1" presStyleIdx="1" presStyleCnt="3">
        <dgm:presLayoutVars>
          <dgm:bulletEnabled val="1"/>
        </dgm:presLayoutVars>
      </dgm:prSet>
      <dgm:spPr/>
      <dgm:t>
        <a:bodyPr/>
        <a:lstStyle/>
        <a:p>
          <a:endParaRPr lang="en-AU"/>
        </a:p>
      </dgm:t>
    </dgm:pt>
    <dgm:pt modelId="{5334D92A-1D5B-4FFB-B064-359A80B81919}" type="pres">
      <dgm:prSet presAssocID="{14A7164A-243F-4A4C-BFF4-AB86C5246BA4}" presName="ThreeNodes_3" presStyleLbl="node1" presStyleIdx="2" presStyleCnt="3" custScaleY="95159" custLinFactNeighborX="1" custLinFactNeighborY="7423">
        <dgm:presLayoutVars>
          <dgm:bulletEnabled val="1"/>
        </dgm:presLayoutVars>
      </dgm:prSet>
      <dgm:spPr/>
      <dgm:t>
        <a:bodyPr/>
        <a:lstStyle/>
        <a:p>
          <a:endParaRPr lang="en-AU"/>
        </a:p>
      </dgm:t>
    </dgm:pt>
    <dgm:pt modelId="{C2F46801-D550-46DD-92F3-951B9985CC54}" type="pres">
      <dgm:prSet presAssocID="{14A7164A-243F-4A4C-BFF4-AB86C5246BA4}" presName="ThreeConn_1-2" presStyleLbl="fgAccFollowNode1" presStyleIdx="0" presStyleCnt="2">
        <dgm:presLayoutVars>
          <dgm:bulletEnabled val="1"/>
        </dgm:presLayoutVars>
      </dgm:prSet>
      <dgm:spPr/>
      <dgm:t>
        <a:bodyPr/>
        <a:lstStyle/>
        <a:p>
          <a:endParaRPr lang="en-AU"/>
        </a:p>
      </dgm:t>
    </dgm:pt>
    <dgm:pt modelId="{61D9C0E1-0BA6-4B5A-BB7E-545382B97F73}" type="pres">
      <dgm:prSet presAssocID="{14A7164A-243F-4A4C-BFF4-AB86C5246BA4}" presName="ThreeConn_2-3" presStyleLbl="fgAccFollowNode1" presStyleIdx="1" presStyleCnt="2">
        <dgm:presLayoutVars>
          <dgm:bulletEnabled val="1"/>
        </dgm:presLayoutVars>
      </dgm:prSet>
      <dgm:spPr/>
      <dgm:t>
        <a:bodyPr/>
        <a:lstStyle/>
        <a:p>
          <a:endParaRPr lang="en-AU"/>
        </a:p>
      </dgm:t>
    </dgm:pt>
    <dgm:pt modelId="{A3186F6E-F4CD-4B93-A66C-88825E84453D}" type="pres">
      <dgm:prSet presAssocID="{14A7164A-243F-4A4C-BFF4-AB86C5246BA4}" presName="ThreeNodes_1_text" presStyleLbl="node1" presStyleIdx="2" presStyleCnt="3">
        <dgm:presLayoutVars>
          <dgm:bulletEnabled val="1"/>
        </dgm:presLayoutVars>
      </dgm:prSet>
      <dgm:spPr/>
      <dgm:t>
        <a:bodyPr/>
        <a:lstStyle/>
        <a:p>
          <a:endParaRPr lang="en-AU"/>
        </a:p>
      </dgm:t>
    </dgm:pt>
    <dgm:pt modelId="{C6B79735-90A6-4FBC-9A53-5AD89EE72F20}" type="pres">
      <dgm:prSet presAssocID="{14A7164A-243F-4A4C-BFF4-AB86C5246BA4}" presName="ThreeNodes_2_text" presStyleLbl="node1" presStyleIdx="2" presStyleCnt="3">
        <dgm:presLayoutVars>
          <dgm:bulletEnabled val="1"/>
        </dgm:presLayoutVars>
      </dgm:prSet>
      <dgm:spPr/>
      <dgm:t>
        <a:bodyPr/>
        <a:lstStyle/>
        <a:p>
          <a:endParaRPr lang="en-AU"/>
        </a:p>
      </dgm:t>
    </dgm:pt>
    <dgm:pt modelId="{450F63C6-8B9F-4349-A9A2-C00C08326B2C}" type="pres">
      <dgm:prSet presAssocID="{14A7164A-243F-4A4C-BFF4-AB86C5246BA4}" presName="ThreeNodes_3_text" presStyleLbl="node1" presStyleIdx="2" presStyleCnt="3">
        <dgm:presLayoutVars>
          <dgm:bulletEnabled val="1"/>
        </dgm:presLayoutVars>
      </dgm:prSet>
      <dgm:spPr/>
      <dgm:t>
        <a:bodyPr/>
        <a:lstStyle/>
        <a:p>
          <a:endParaRPr lang="en-AU"/>
        </a:p>
      </dgm:t>
    </dgm:pt>
  </dgm:ptLst>
  <dgm:cxnLst>
    <dgm:cxn modelId="{BE2161F0-FA36-4DCD-8669-AF130A46692E}" srcId="{14A7164A-243F-4A4C-BFF4-AB86C5246BA4}" destId="{4420AC8A-7D0A-46A6-A4C0-83F3311C53F7}" srcOrd="1" destOrd="0" parTransId="{DD63EE70-31AB-4CCA-94B0-32271D9C5653}" sibTransId="{3AAF267A-C531-4498-83F9-3EB46E29AA57}"/>
    <dgm:cxn modelId="{C44725AF-8D92-47A0-8051-A1B2EEB97B84}" srcId="{14A7164A-243F-4A4C-BFF4-AB86C5246BA4}" destId="{4716587D-8550-44A8-9C78-8351DF3ACF5C}" srcOrd="0" destOrd="0" parTransId="{2513B70B-9759-4F92-BA1F-E8308E74B3E3}" sibTransId="{33C7389E-46B4-427D-BEBE-5078634E41BA}"/>
    <dgm:cxn modelId="{8CBD0B9F-BE5E-F946-9D13-821E8E9BCB3A}" type="presOf" srcId="{D53F30DA-85DF-45AF-B0ED-58F657682FD2}" destId="{450F63C6-8B9F-4349-A9A2-C00C08326B2C}" srcOrd="1" destOrd="0" presId="urn:microsoft.com/office/officeart/2005/8/layout/vProcess5"/>
    <dgm:cxn modelId="{DFB840B0-B240-B24F-A71A-6F312CE26579}" type="presOf" srcId="{4716587D-8550-44A8-9C78-8351DF3ACF5C}" destId="{A3186F6E-F4CD-4B93-A66C-88825E84453D}" srcOrd="1" destOrd="0" presId="urn:microsoft.com/office/officeart/2005/8/layout/vProcess5"/>
    <dgm:cxn modelId="{341625AE-4690-BC43-9718-C1B4CC98DCE3}" type="presOf" srcId="{3AAF267A-C531-4498-83F9-3EB46E29AA57}" destId="{61D9C0E1-0BA6-4B5A-BB7E-545382B97F73}" srcOrd="0" destOrd="0" presId="urn:microsoft.com/office/officeart/2005/8/layout/vProcess5"/>
    <dgm:cxn modelId="{DA767FB7-6F15-6247-94BB-A14BBD9592B9}" type="presOf" srcId="{4420AC8A-7D0A-46A6-A4C0-83F3311C53F7}" destId="{C6B79735-90A6-4FBC-9A53-5AD89EE72F20}" srcOrd="1" destOrd="0" presId="urn:microsoft.com/office/officeart/2005/8/layout/vProcess5"/>
    <dgm:cxn modelId="{6DC462B6-512B-8448-8AE6-B0A25D981EEF}" type="presOf" srcId="{D53F30DA-85DF-45AF-B0ED-58F657682FD2}" destId="{5334D92A-1D5B-4FFB-B064-359A80B81919}" srcOrd="0" destOrd="0" presId="urn:microsoft.com/office/officeart/2005/8/layout/vProcess5"/>
    <dgm:cxn modelId="{753F07A7-299E-43A5-AE3F-B908F1409483}" srcId="{14A7164A-243F-4A4C-BFF4-AB86C5246BA4}" destId="{D53F30DA-85DF-45AF-B0ED-58F657682FD2}" srcOrd="2" destOrd="0" parTransId="{F58E44AE-E508-4BF0-8211-FA20131483F5}" sibTransId="{0E35BF9F-B503-4A1B-8B95-D1BDA5AA7450}"/>
    <dgm:cxn modelId="{FAE4E146-AFFB-3540-85B0-0690BBF55FD2}" type="presOf" srcId="{4716587D-8550-44A8-9C78-8351DF3ACF5C}" destId="{6FEF5504-C8FD-40CF-A83C-5660482FF889}" srcOrd="0" destOrd="0" presId="urn:microsoft.com/office/officeart/2005/8/layout/vProcess5"/>
    <dgm:cxn modelId="{5B9D2B1B-6547-594B-9F35-62E38BA7F49F}" type="presOf" srcId="{14A7164A-243F-4A4C-BFF4-AB86C5246BA4}" destId="{5498A69D-2628-4A54-AF14-22046C2D7160}" srcOrd="0" destOrd="0" presId="urn:microsoft.com/office/officeart/2005/8/layout/vProcess5"/>
    <dgm:cxn modelId="{6658E72A-C6D3-4D4E-9051-5B18064ECA8A}" type="presOf" srcId="{4420AC8A-7D0A-46A6-A4C0-83F3311C53F7}" destId="{DCB5C04D-04A7-497E-A9CA-ED17980D1616}" srcOrd="0" destOrd="0" presId="urn:microsoft.com/office/officeart/2005/8/layout/vProcess5"/>
    <dgm:cxn modelId="{202FBBD9-C56D-A542-BD5C-E74F9FFB81E0}" type="presOf" srcId="{33C7389E-46B4-427D-BEBE-5078634E41BA}" destId="{C2F46801-D550-46DD-92F3-951B9985CC54}" srcOrd="0" destOrd="0" presId="urn:microsoft.com/office/officeart/2005/8/layout/vProcess5"/>
    <dgm:cxn modelId="{4EB01EB9-0B17-CC4B-BCAE-F51655C72413}" type="presParOf" srcId="{5498A69D-2628-4A54-AF14-22046C2D7160}" destId="{0DC95076-AF5E-48D6-AC43-6E9C26004751}" srcOrd="0" destOrd="0" presId="urn:microsoft.com/office/officeart/2005/8/layout/vProcess5"/>
    <dgm:cxn modelId="{FD346159-28FC-E747-9315-7040AEDD71F6}" type="presParOf" srcId="{5498A69D-2628-4A54-AF14-22046C2D7160}" destId="{6FEF5504-C8FD-40CF-A83C-5660482FF889}" srcOrd="1" destOrd="0" presId="urn:microsoft.com/office/officeart/2005/8/layout/vProcess5"/>
    <dgm:cxn modelId="{55C02890-B56C-334F-B2A1-F73249FB77C4}" type="presParOf" srcId="{5498A69D-2628-4A54-AF14-22046C2D7160}" destId="{DCB5C04D-04A7-497E-A9CA-ED17980D1616}" srcOrd="2" destOrd="0" presId="urn:microsoft.com/office/officeart/2005/8/layout/vProcess5"/>
    <dgm:cxn modelId="{69330391-E4EB-3646-87B8-394C0180233B}" type="presParOf" srcId="{5498A69D-2628-4A54-AF14-22046C2D7160}" destId="{5334D92A-1D5B-4FFB-B064-359A80B81919}" srcOrd="3" destOrd="0" presId="urn:microsoft.com/office/officeart/2005/8/layout/vProcess5"/>
    <dgm:cxn modelId="{85485918-695B-C84A-91F4-A8B902D10F18}" type="presParOf" srcId="{5498A69D-2628-4A54-AF14-22046C2D7160}" destId="{C2F46801-D550-46DD-92F3-951B9985CC54}" srcOrd="4" destOrd="0" presId="urn:microsoft.com/office/officeart/2005/8/layout/vProcess5"/>
    <dgm:cxn modelId="{6A56E043-E882-3E4E-8BA2-1BFFFFE3F974}" type="presParOf" srcId="{5498A69D-2628-4A54-AF14-22046C2D7160}" destId="{61D9C0E1-0BA6-4B5A-BB7E-545382B97F73}" srcOrd="5" destOrd="0" presId="urn:microsoft.com/office/officeart/2005/8/layout/vProcess5"/>
    <dgm:cxn modelId="{18341459-A776-1A47-9B18-96108AC6820D}" type="presParOf" srcId="{5498A69D-2628-4A54-AF14-22046C2D7160}" destId="{A3186F6E-F4CD-4B93-A66C-88825E84453D}" srcOrd="6" destOrd="0" presId="urn:microsoft.com/office/officeart/2005/8/layout/vProcess5"/>
    <dgm:cxn modelId="{B1DC0723-E4D4-374D-8887-1A8AF4EAE91C}" type="presParOf" srcId="{5498A69D-2628-4A54-AF14-22046C2D7160}" destId="{C6B79735-90A6-4FBC-9A53-5AD89EE72F20}" srcOrd="7" destOrd="0" presId="urn:microsoft.com/office/officeart/2005/8/layout/vProcess5"/>
    <dgm:cxn modelId="{03CDC904-A775-4245-9A87-6437EE7C44A9}" type="presParOf" srcId="{5498A69D-2628-4A54-AF14-22046C2D7160}" destId="{450F63C6-8B9F-4349-A9A2-C00C08326B2C}"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4A247E-8E08-7546-915A-26BF69E30161}">
      <dsp:nvSpPr>
        <dsp:cNvPr id="0" name=""/>
        <dsp:cNvSpPr/>
      </dsp:nvSpPr>
      <dsp:spPr>
        <a:xfrm>
          <a:off x="6123176" y="1921796"/>
          <a:ext cx="1052006" cy="500659"/>
        </a:xfrm>
        <a:custGeom>
          <a:avLst/>
          <a:gdLst/>
          <a:ahLst/>
          <a:cxnLst/>
          <a:rect l="0" t="0" r="0" b="0"/>
          <a:pathLst>
            <a:path>
              <a:moveTo>
                <a:pt x="0" y="0"/>
              </a:moveTo>
              <a:lnTo>
                <a:pt x="0" y="341184"/>
              </a:lnTo>
              <a:lnTo>
                <a:pt x="1052006" y="341184"/>
              </a:lnTo>
              <a:lnTo>
                <a:pt x="1052006" y="50065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48075CA-DADB-534D-A972-8DB546B8237A}">
      <dsp:nvSpPr>
        <dsp:cNvPr id="0" name=""/>
        <dsp:cNvSpPr/>
      </dsp:nvSpPr>
      <dsp:spPr>
        <a:xfrm>
          <a:off x="5071169" y="1921796"/>
          <a:ext cx="1052006" cy="500659"/>
        </a:xfrm>
        <a:custGeom>
          <a:avLst/>
          <a:gdLst/>
          <a:ahLst/>
          <a:cxnLst/>
          <a:rect l="0" t="0" r="0" b="0"/>
          <a:pathLst>
            <a:path>
              <a:moveTo>
                <a:pt x="1052006" y="0"/>
              </a:moveTo>
              <a:lnTo>
                <a:pt x="1052006" y="341184"/>
              </a:lnTo>
              <a:lnTo>
                <a:pt x="0" y="341184"/>
              </a:lnTo>
              <a:lnTo>
                <a:pt x="0" y="50065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B7753FD-0464-CC4B-AE4F-E68D0B9AC683}">
      <dsp:nvSpPr>
        <dsp:cNvPr id="0" name=""/>
        <dsp:cNvSpPr/>
      </dsp:nvSpPr>
      <dsp:spPr>
        <a:xfrm>
          <a:off x="1915150" y="1921796"/>
          <a:ext cx="1052006" cy="500659"/>
        </a:xfrm>
        <a:custGeom>
          <a:avLst/>
          <a:gdLst/>
          <a:ahLst/>
          <a:cxnLst/>
          <a:rect l="0" t="0" r="0" b="0"/>
          <a:pathLst>
            <a:path>
              <a:moveTo>
                <a:pt x="0" y="0"/>
              </a:moveTo>
              <a:lnTo>
                <a:pt x="0" y="341184"/>
              </a:lnTo>
              <a:lnTo>
                <a:pt x="1052006" y="341184"/>
              </a:lnTo>
              <a:lnTo>
                <a:pt x="1052006" y="50065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63D6C75-17E0-8940-8EFE-252372D3840B}">
      <dsp:nvSpPr>
        <dsp:cNvPr id="0" name=""/>
        <dsp:cNvSpPr/>
      </dsp:nvSpPr>
      <dsp:spPr>
        <a:xfrm>
          <a:off x="863143" y="1921796"/>
          <a:ext cx="1052006" cy="500659"/>
        </a:xfrm>
        <a:custGeom>
          <a:avLst/>
          <a:gdLst/>
          <a:ahLst/>
          <a:cxnLst/>
          <a:rect l="0" t="0" r="0" b="0"/>
          <a:pathLst>
            <a:path>
              <a:moveTo>
                <a:pt x="1052006" y="0"/>
              </a:moveTo>
              <a:lnTo>
                <a:pt x="1052006" y="341184"/>
              </a:lnTo>
              <a:lnTo>
                <a:pt x="0" y="341184"/>
              </a:lnTo>
              <a:lnTo>
                <a:pt x="0" y="50065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FB89EA6-1862-EC46-A346-4F735BDEF6FB}">
      <dsp:nvSpPr>
        <dsp:cNvPr id="0" name=""/>
        <dsp:cNvSpPr/>
      </dsp:nvSpPr>
      <dsp:spPr>
        <a:xfrm>
          <a:off x="1054417" y="828666"/>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E8A3ACA-53C7-0246-B6E2-9B114436934A}">
      <dsp:nvSpPr>
        <dsp:cNvPr id="0" name=""/>
        <dsp:cNvSpPr/>
      </dsp:nvSpPr>
      <dsp:spPr>
        <a:xfrm>
          <a:off x="1245691" y="1010376"/>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Stable </a:t>
          </a:r>
          <a:endParaRPr lang="en-US" sz="2900" kern="1200" dirty="0"/>
        </a:p>
      </dsp:txBody>
      <dsp:txXfrm>
        <a:off x="1277708" y="1042393"/>
        <a:ext cx="1657431" cy="1029096"/>
      </dsp:txXfrm>
    </dsp:sp>
    <dsp:sp modelId="{B41B933A-1DAF-6749-8F8F-109E28E20A72}">
      <dsp:nvSpPr>
        <dsp:cNvPr id="0" name=""/>
        <dsp:cNvSpPr/>
      </dsp:nvSpPr>
      <dsp:spPr>
        <a:xfrm>
          <a:off x="2411" y="2422456"/>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7412B2C-94A1-6D4B-B395-B8BD72FA633F}">
      <dsp:nvSpPr>
        <dsp:cNvPr id="0" name=""/>
        <dsp:cNvSpPr/>
      </dsp:nvSpPr>
      <dsp:spPr>
        <a:xfrm>
          <a:off x="193684" y="2604166"/>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Fast</a:t>
          </a:r>
          <a:endParaRPr lang="en-US" sz="2900" kern="1200" dirty="0"/>
        </a:p>
      </dsp:txBody>
      <dsp:txXfrm>
        <a:off x="225701" y="2636183"/>
        <a:ext cx="1657431" cy="1029096"/>
      </dsp:txXfrm>
    </dsp:sp>
    <dsp:sp modelId="{C2CA4931-1A66-C249-92E8-30FB74B8ACBC}">
      <dsp:nvSpPr>
        <dsp:cNvPr id="0" name=""/>
        <dsp:cNvSpPr/>
      </dsp:nvSpPr>
      <dsp:spPr>
        <a:xfrm>
          <a:off x="2106423" y="2422456"/>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A2C4EC4-1E56-B445-8711-1E88F3B2B88A}">
      <dsp:nvSpPr>
        <dsp:cNvPr id="0" name=""/>
        <dsp:cNvSpPr/>
      </dsp:nvSpPr>
      <dsp:spPr>
        <a:xfrm>
          <a:off x="2297697" y="2604166"/>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Slow</a:t>
          </a:r>
          <a:endParaRPr lang="en-US" sz="2900" kern="1200" dirty="0"/>
        </a:p>
      </dsp:txBody>
      <dsp:txXfrm>
        <a:off x="2329714" y="2636183"/>
        <a:ext cx="1657431" cy="1029096"/>
      </dsp:txXfrm>
    </dsp:sp>
    <dsp:sp modelId="{3DB11DD0-B7EB-7B47-98F9-CDEA0EE9C34F}">
      <dsp:nvSpPr>
        <dsp:cNvPr id="0" name=""/>
        <dsp:cNvSpPr/>
      </dsp:nvSpPr>
      <dsp:spPr>
        <a:xfrm>
          <a:off x="5262443" y="828666"/>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F5B8F6A-31AD-A745-BEB2-D98577178271}">
      <dsp:nvSpPr>
        <dsp:cNvPr id="0" name=""/>
        <dsp:cNvSpPr/>
      </dsp:nvSpPr>
      <dsp:spPr>
        <a:xfrm>
          <a:off x="5453717" y="1010376"/>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Unstable</a:t>
          </a:r>
          <a:endParaRPr lang="en-US" sz="2900" kern="1200" dirty="0"/>
        </a:p>
      </dsp:txBody>
      <dsp:txXfrm>
        <a:off x="5485734" y="1042393"/>
        <a:ext cx="1657431" cy="1029096"/>
      </dsp:txXfrm>
    </dsp:sp>
    <dsp:sp modelId="{7CBA656D-C25C-D249-92E7-1B9C98D3E516}">
      <dsp:nvSpPr>
        <dsp:cNvPr id="0" name=""/>
        <dsp:cNvSpPr/>
      </dsp:nvSpPr>
      <dsp:spPr>
        <a:xfrm>
          <a:off x="4210436" y="2422456"/>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5DB873B-1067-DC40-B29E-AB8C59F604DE}">
      <dsp:nvSpPr>
        <dsp:cNvPr id="0" name=""/>
        <dsp:cNvSpPr/>
      </dsp:nvSpPr>
      <dsp:spPr>
        <a:xfrm>
          <a:off x="4401710" y="2604166"/>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Shock</a:t>
          </a:r>
          <a:endParaRPr lang="en-US" sz="2900" kern="1200" dirty="0"/>
        </a:p>
      </dsp:txBody>
      <dsp:txXfrm>
        <a:off x="4433727" y="2636183"/>
        <a:ext cx="1657431" cy="1029096"/>
      </dsp:txXfrm>
    </dsp:sp>
    <dsp:sp modelId="{7DA499A9-8199-D849-A34E-86F043B0AC87}">
      <dsp:nvSpPr>
        <dsp:cNvPr id="0" name=""/>
        <dsp:cNvSpPr/>
      </dsp:nvSpPr>
      <dsp:spPr>
        <a:xfrm>
          <a:off x="6314449" y="2422456"/>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50DFEEB-80BB-D145-BCA7-1584940B9420}">
      <dsp:nvSpPr>
        <dsp:cNvPr id="0" name=""/>
        <dsp:cNvSpPr/>
      </dsp:nvSpPr>
      <dsp:spPr>
        <a:xfrm>
          <a:off x="6505723" y="2604166"/>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Cardiac arrest</a:t>
          </a:r>
          <a:endParaRPr lang="en-US" sz="2900" kern="1200" dirty="0"/>
        </a:p>
      </dsp:txBody>
      <dsp:txXfrm>
        <a:off x="6537740" y="2636183"/>
        <a:ext cx="1657431" cy="10290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2F3E0-031F-994B-A637-AF6D0905B29D}">
      <dsp:nvSpPr>
        <dsp:cNvPr id="0" name=""/>
        <dsp:cNvSpPr/>
      </dsp:nvSpPr>
      <dsp:spPr>
        <a:xfrm>
          <a:off x="1208019" y="2152"/>
          <a:ext cx="2583805" cy="129190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smtClean="0"/>
            <a:t>Shocked</a:t>
          </a:r>
          <a:endParaRPr lang="en-US" sz="4000" kern="1200" dirty="0"/>
        </a:p>
      </dsp:txBody>
      <dsp:txXfrm>
        <a:off x="1245858" y="39991"/>
        <a:ext cx="2508127" cy="1216224"/>
      </dsp:txXfrm>
    </dsp:sp>
    <dsp:sp modelId="{3F1496AB-3060-2E44-8BBD-0F15773053FC}">
      <dsp:nvSpPr>
        <dsp:cNvPr id="0" name=""/>
        <dsp:cNvSpPr/>
      </dsp:nvSpPr>
      <dsp:spPr>
        <a:xfrm>
          <a:off x="1466399" y="1294054"/>
          <a:ext cx="258380" cy="968926"/>
        </a:xfrm>
        <a:custGeom>
          <a:avLst/>
          <a:gdLst/>
          <a:ahLst/>
          <a:cxnLst/>
          <a:rect l="0" t="0" r="0" b="0"/>
          <a:pathLst>
            <a:path>
              <a:moveTo>
                <a:pt x="0" y="0"/>
              </a:moveTo>
              <a:lnTo>
                <a:pt x="0" y="968926"/>
              </a:lnTo>
              <a:lnTo>
                <a:pt x="258380" y="96892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CF37FD1-CC19-D044-A4E5-4C249603C1F0}">
      <dsp:nvSpPr>
        <dsp:cNvPr id="0" name=""/>
        <dsp:cNvSpPr/>
      </dsp:nvSpPr>
      <dsp:spPr>
        <a:xfrm>
          <a:off x="1724780" y="1617030"/>
          <a:ext cx="2067044" cy="12919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005" tIns="26670" rIns="40005" bIns="26670" numCol="1" spcCol="1270" anchor="t" anchorCtr="0">
          <a:noAutofit/>
        </a:bodyPr>
        <a:lstStyle/>
        <a:p>
          <a:pPr lvl="0" algn="l" defTabSz="933450">
            <a:lnSpc>
              <a:spcPct val="90000"/>
            </a:lnSpc>
            <a:spcBef>
              <a:spcPct val="0"/>
            </a:spcBef>
            <a:spcAft>
              <a:spcPct val="35000"/>
            </a:spcAft>
          </a:pPr>
          <a:r>
            <a:rPr lang="en-US" sz="2100" kern="1200" dirty="0" smtClean="0"/>
            <a:t>DRSABCD</a:t>
          </a:r>
          <a:endParaRPr lang="en-US" sz="2100" kern="1200" dirty="0"/>
        </a:p>
        <a:p>
          <a:pPr marL="171450" lvl="1" indent="-171450" algn="l" defTabSz="711200">
            <a:lnSpc>
              <a:spcPct val="90000"/>
            </a:lnSpc>
            <a:spcBef>
              <a:spcPct val="0"/>
            </a:spcBef>
            <a:spcAft>
              <a:spcPct val="15000"/>
            </a:spcAft>
            <a:buChar char="••"/>
          </a:pPr>
          <a:r>
            <a:rPr lang="en-US" sz="1600" kern="1200" dirty="0" err="1" smtClean="0"/>
            <a:t>Cardioversion</a:t>
          </a:r>
          <a:endParaRPr lang="en-US" sz="1600" kern="1200" dirty="0"/>
        </a:p>
        <a:p>
          <a:pPr marL="171450" lvl="1" indent="-171450" algn="l" defTabSz="711200">
            <a:lnSpc>
              <a:spcPct val="90000"/>
            </a:lnSpc>
            <a:spcBef>
              <a:spcPct val="0"/>
            </a:spcBef>
            <a:spcAft>
              <a:spcPct val="15000"/>
            </a:spcAft>
            <a:buChar char="••"/>
          </a:pPr>
          <a:r>
            <a:rPr lang="en-US" sz="1600" kern="1200" dirty="0" smtClean="0"/>
            <a:t>Pacing</a:t>
          </a:r>
          <a:endParaRPr lang="en-US" sz="1600" kern="1200" dirty="0"/>
        </a:p>
        <a:p>
          <a:pPr marL="171450" lvl="1" indent="-171450" algn="l" defTabSz="711200">
            <a:lnSpc>
              <a:spcPct val="90000"/>
            </a:lnSpc>
            <a:spcBef>
              <a:spcPct val="0"/>
            </a:spcBef>
            <a:spcAft>
              <a:spcPct val="15000"/>
            </a:spcAft>
            <a:buChar char="••"/>
          </a:pPr>
          <a:r>
            <a:rPr lang="en-US" sz="1600" kern="1200" dirty="0" smtClean="0"/>
            <a:t>Drugs</a:t>
          </a:r>
          <a:endParaRPr lang="en-US" sz="1600" kern="1200" dirty="0"/>
        </a:p>
      </dsp:txBody>
      <dsp:txXfrm>
        <a:off x="1762619" y="1654869"/>
        <a:ext cx="1991366" cy="1216224"/>
      </dsp:txXfrm>
    </dsp:sp>
    <dsp:sp modelId="{20ADB702-A8E3-5544-B90D-1D67B24DABD3}">
      <dsp:nvSpPr>
        <dsp:cNvPr id="0" name=""/>
        <dsp:cNvSpPr/>
      </dsp:nvSpPr>
      <dsp:spPr>
        <a:xfrm>
          <a:off x="1466399" y="1294054"/>
          <a:ext cx="209991" cy="2585957"/>
        </a:xfrm>
        <a:custGeom>
          <a:avLst/>
          <a:gdLst/>
          <a:ahLst/>
          <a:cxnLst/>
          <a:rect l="0" t="0" r="0" b="0"/>
          <a:pathLst>
            <a:path>
              <a:moveTo>
                <a:pt x="0" y="0"/>
              </a:moveTo>
              <a:lnTo>
                <a:pt x="0" y="2585957"/>
              </a:lnTo>
              <a:lnTo>
                <a:pt x="209991" y="258595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9775E76-10D8-EF4C-9988-9CB7092FE069}">
      <dsp:nvSpPr>
        <dsp:cNvPr id="0" name=""/>
        <dsp:cNvSpPr/>
      </dsp:nvSpPr>
      <dsp:spPr>
        <a:xfrm>
          <a:off x="1676390" y="3234060"/>
          <a:ext cx="2067044" cy="12919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n-US" sz="2100" kern="1200" dirty="0" smtClean="0"/>
            <a:t>Treat Cause</a:t>
          </a:r>
        </a:p>
        <a:p>
          <a:pPr lvl="0" algn="ctr" defTabSz="933450">
            <a:lnSpc>
              <a:spcPct val="90000"/>
            </a:lnSpc>
            <a:spcBef>
              <a:spcPct val="0"/>
            </a:spcBef>
            <a:spcAft>
              <a:spcPct val="35000"/>
            </a:spcAft>
          </a:pPr>
          <a:r>
            <a:rPr lang="en-US" sz="2100" kern="1200" dirty="0" smtClean="0"/>
            <a:t>Supportive Care</a:t>
          </a:r>
          <a:endParaRPr lang="en-US" sz="2100" kern="1200" dirty="0"/>
        </a:p>
      </dsp:txBody>
      <dsp:txXfrm>
        <a:off x="1714229" y="3271899"/>
        <a:ext cx="1991366" cy="1216224"/>
      </dsp:txXfrm>
    </dsp:sp>
    <dsp:sp modelId="{2221830C-049B-964F-9B7B-B03C9A36ADB7}">
      <dsp:nvSpPr>
        <dsp:cNvPr id="0" name=""/>
        <dsp:cNvSpPr/>
      </dsp:nvSpPr>
      <dsp:spPr>
        <a:xfrm>
          <a:off x="4437775" y="2152"/>
          <a:ext cx="2583805" cy="129190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en-US" sz="4000" kern="1200" dirty="0" smtClean="0"/>
            <a:t>Cardiac arrest</a:t>
          </a:r>
          <a:endParaRPr lang="en-US" sz="4000" kern="1200" dirty="0"/>
        </a:p>
      </dsp:txBody>
      <dsp:txXfrm>
        <a:off x="4475614" y="39991"/>
        <a:ext cx="2508127" cy="1216224"/>
      </dsp:txXfrm>
    </dsp:sp>
    <dsp:sp modelId="{A7551C0A-DE0C-3849-A0E3-476C670FC607}">
      <dsp:nvSpPr>
        <dsp:cNvPr id="0" name=""/>
        <dsp:cNvSpPr/>
      </dsp:nvSpPr>
      <dsp:spPr>
        <a:xfrm>
          <a:off x="4696156" y="1294054"/>
          <a:ext cx="258380" cy="968926"/>
        </a:xfrm>
        <a:custGeom>
          <a:avLst/>
          <a:gdLst/>
          <a:ahLst/>
          <a:cxnLst/>
          <a:rect l="0" t="0" r="0" b="0"/>
          <a:pathLst>
            <a:path>
              <a:moveTo>
                <a:pt x="0" y="0"/>
              </a:moveTo>
              <a:lnTo>
                <a:pt x="0" y="968926"/>
              </a:lnTo>
              <a:lnTo>
                <a:pt x="258380" y="96892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EE9F5BA-CE56-BF4A-A088-854BA902684A}">
      <dsp:nvSpPr>
        <dsp:cNvPr id="0" name=""/>
        <dsp:cNvSpPr/>
      </dsp:nvSpPr>
      <dsp:spPr>
        <a:xfrm>
          <a:off x="4954536" y="1617030"/>
          <a:ext cx="2067044" cy="12919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n-US" sz="2100" kern="1200" dirty="0" smtClean="0"/>
            <a:t>DRSABCD</a:t>
          </a:r>
          <a:endParaRPr lang="en-US" sz="2100" kern="1200" dirty="0"/>
        </a:p>
      </dsp:txBody>
      <dsp:txXfrm>
        <a:off x="4992375" y="1654869"/>
        <a:ext cx="1991366" cy="1216224"/>
      </dsp:txXfrm>
    </dsp:sp>
    <dsp:sp modelId="{F0C6B808-D602-9D4E-B25A-5673CCA86ACE}">
      <dsp:nvSpPr>
        <dsp:cNvPr id="0" name=""/>
        <dsp:cNvSpPr/>
      </dsp:nvSpPr>
      <dsp:spPr>
        <a:xfrm>
          <a:off x="4696156" y="1294054"/>
          <a:ext cx="258380" cy="2583805"/>
        </a:xfrm>
        <a:custGeom>
          <a:avLst/>
          <a:gdLst/>
          <a:ahLst/>
          <a:cxnLst/>
          <a:rect l="0" t="0" r="0" b="0"/>
          <a:pathLst>
            <a:path>
              <a:moveTo>
                <a:pt x="0" y="0"/>
              </a:moveTo>
              <a:lnTo>
                <a:pt x="0" y="2583805"/>
              </a:lnTo>
              <a:lnTo>
                <a:pt x="258380" y="2583805"/>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8269A63-B95A-2E48-B9D3-D5BFE15BD3DB}">
      <dsp:nvSpPr>
        <dsp:cNvPr id="0" name=""/>
        <dsp:cNvSpPr/>
      </dsp:nvSpPr>
      <dsp:spPr>
        <a:xfrm>
          <a:off x="4954536" y="3231908"/>
          <a:ext cx="2067044" cy="12919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n-US" sz="2100" kern="1200" dirty="0" smtClean="0"/>
            <a:t>Treat Cause</a:t>
          </a:r>
        </a:p>
        <a:p>
          <a:pPr lvl="0" algn="ctr" defTabSz="933450">
            <a:lnSpc>
              <a:spcPct val="90000"/>
            </a:lnSpc>
            <a:spcBef>
              <a:spcPct val="0"/>
            </a:spcBef>
            <a:spcAft>
              <a:spcPct val="35000"/>
            </a:spcAft>
          </a:pPr>
          <a:r>
            <a:rPr lang="en-US" sz="2100" kern="1200" dirty="0" smtClean="0"/>
            <a:t>Supportive Care</a:t>
          </a:r>
          <a:endParaRPr lang="en-US" sz="2100" kern="1200" dirty="0"/>
        </a:p>
      </dsp:txBody>
      <dsp:txXfrm>
        <a:off x="4992375" y="3269747"/>
        <a:ext cx="1991366" cy="12162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80D950-A82F-A14D-AF83-58B89BCA74A6}">
      <dsp:nvSpPr>
        <dsp:cNvPr id="0" name=""/>
        <dsp:cNvSpPr/>
      </dsp:nvSpPr>
      <dsp:spPr>
        <a:xfrm>
          <a:off x="6361665" y="2666993"/>
          <a:ext cx="932661" cy="443861"/>
        </a:xfrm>
        <a:custGeom>
          <a:avLst/>
          <a:gdLst/>
          <a:ahLst/>
          <a:cxnLst/>
          <a:rect l="0" t="0" r="0" b="0"/>
          <a:pathLst>
            <a:path>
              <a:moveTo>
                <a:pt x="0" y="0"/>
              </a:moveTo>
              <a:lnTo>
                <a:pt x="0" y="302478"/>
              </a:lnTo>
              <a:lnTo>
                <a:pt x="932661" y="302478"/>
              </a:lnTo>
              <a:lnTo>
                <a:pt x="932661" y="44386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B855C31-81A8-7547-9C16-E3ED8F69CCE3}">
      <dsp:nvSpPr>
        <dsp:cNvPr id="0" name=""/>
        <dsp:cNvSpPr/>
      </dsp:nvSpPr>
      <dsp:spPr>
        <a:xfrm>
          <a:off x="5429004" y="2666993"/>
          <a:ext cx="932661" cy="443861"/>
        </a:xfrm>
        <a:custGeom>
          <a:avLst/>
          <a:gdLst/>
          <a:ahLst/>
          <a:cxnLst/>
          <a:rect l="0" t="0" r="0" b="0"/>
          <a:pathLst>
            <a:path>
              <a:moveTo>
                <a:pt x="932661" y="0"/>
              </a:moveTo>
              <a:lnTo>
                <a:pt x="932661" y="302478"/>
              </a:lnTo>
              <a:lnTo>
                <a:pt x="0" y="302478"/>
              </a:lnTo>
              <a:lnTo>
                <a:pt x="0" y="44386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9118494-4371-7548-81BA-1B46C2482CF1}">
      <dsp:nvSpPr>
        <dsp:cNvPr id="0" name=""/>
        <dsp:cNvSpPr/>
      </dsp:nvSpPr>
      <dsp:spPr>
        <a:xfrm>
          <a:off x="4496343" y="1254011"/>
          <a:ext cx="1865322" cy="443861"/>
        </a:xfrm>
        <a:custGeom>
          <a:avLst/>
          <a:gdLst/>
          <a:ahLst/>
          <a:cxnLst/>
          <a:rect l="0" t="0" r="0" b="0"/>
          <a:pathLst>
            <a:path>
              <a:moveTo>
                <a:pt x="0" y="0"/>
              </a:moveTo>
              <a:lnTo>
                <a:pt x="0" y="302478"/>
              </a:lnTo>
              <a:lnTo>
                <a:pt x="1865322" y="302478"/>
              </a:lnTo>
              <a:lnTo>
                <a:pt x="1865322" y="44386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C955A5C-A9E4-024F-8DEB-05A92E301C56}">
      <dsp:nvSpPr>
        <dsp:cNvPr id="0" name=""/>
        <dsp:cNvSpPr/>
      </dsp:nvSpPr>
      <dsp:spPr>
        <a:xfrm>
          <a:off x="4450623" y="1254011"/>
          <a:ext cx="91440" cy="443861"/>
        </a:xfrm>
        <a:custGeom>
          <a:avLst/>
          <a:gdLst/>
          <a:ahLst/>
          <a:cxnLst/>
          <a:rect l="0" t="0" r="0" b="0"/>
          <a:pathLst>
            <a:path>
              <a:moveTo>
                <a:pt x="45720" y="0"/>
              </a:moveTo>
              <a:lnTo>
                <a:pt x="45720" y="44386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8A02CF6-6046-8A47-8671-212C9526B9E8}">
      <dsp:nvSpPr>
        <dsp:cNvPr id="0" name=""/>
        <dsp:cNvSpPr/>
      </dsp:nvSpPr>
      <dsp:spPr>
        <a:xfrm>
          <a:off x="2631020" y="1254011"/>
          <a:ext cx="1865322" cy="443861"/>
        </a:xfrm>
        <a:custGeom>
          <a:avLst/>
          <a:gdLst/>
          <a:ahLst/>
          <a:cxnLst/>
          <a:rect l="0" t="0" r="0" b="0"/>
          <a:pathLst>
            <a:path>
              <a:moveTo>
                <a:pt x="1865322" y="0"/>
              </a:moveTo>
              <a:lnTo>
                <a:pt x="1865322" y="302478"/>
              </a:lnTo>
              <a:lnTo>
                <a:pt x="0" y="302478"/>
              </a:lnTo>
              <a:lnTo>
                <a:pt x="0" y="44386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72A17E5-C6D9-A643-BA88-9411ED95738F}">
      <dsp:nvSpPr>
        <dsp:cNvPr id="0" name=""/>
        <dsp:cNvSpPr/>
      </dsp:nvSpPr>
      <dsp:spPr>
        <a:xfrm>
          <a:off x="719978" y="1254011"/>
          <a:ext cx="91440" cy="443861"/>
        </a:xfrm>
        <a:custGeom>
          <a:avLst/>
          <a:gdLst/>
          <a:ahLst/>
          <a:cxnLst/>
          <a:rect l="0" t="0" r="0" b="0"/>
          <a:pathLst>
            <a:path>
              <a:moveTo>
                <a:pt x="45720" y="0"/>
              </a:moveTo>
              <a:lnTo>
                <a:pt x="45720" y="44386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B6CA96C-2D41-C144-B353-3616C306AA7E}">
      <dsp:nvSpPr>
        <dsp:cNvPr id="0" name=""/>
        <dsp:cNvSpPr/>
      </dsp:nvSpPr>
      <dsp:spPr>
        <a:xfrm>
          <a:off x="2611" y="284891"/>
          <a:ext cx="1526172" cy="9691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32CE0D9-50BD-C043-B354-9D4AAA4DE2EB}">
      <dsp:nvSpPr>
        <dsp:cNvPr id="0" name=""/>
        <dsp:cNvSpPr/>
      </dsp:nvSpPr>
      <dsp:spPr>
        <a:xfrm>
          <a:off x="172186" y="445987"/>
          <a:ext cx="1526172" cy="969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Stable</a:t>
          </a:r>
          <a:endParaRPr lang="en-US" sz="1800" kern="1200" dirty="0"/>
        </a:p>
      </dsp:txBody>
      <dsp:txXfrm>
        <a:off x="200571" y="474372"/>
        <a:ext cx="1469402" cy="912349"/>
      </dsp:txXfrm>
    </dsp:sp>
    <dsp:sp modelId="{9DA991AC-CD17-9349-ABED-37B6B50BB1F8}">
      <dsp:nvSpPr>
        <dsp:cNvPr id="0" name=""/>
        <dsp:cNvSpPr/>
      </dsp:nvSpPr>
      <dsp:spPr>
        <a:xfrm>
          <a:off x="2611" y="1697873"/>
          <a:ext cx="1526172" cy="9691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BB5CAD1-0861-724E-8A81-593C29BAB0D8}">
      <dsp:nvSpPr>
        <dsp:cNvPr id="0" name=""/>
        <dsp:cNvSpPr/>
      </dsp:nvSpPr>
      <dsp:spPr>
        <a:xfrm>
          <a:off x="172186" y="1858969"/>
          <a:ext cx="1526172" cy="969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No emergency treatment</a:t>
          </a:r>
          <a:endParaRPr lang="en-US" sz="1800" kern="1200" dirty="0"/>
        </a:p>
      </dsp:txBody>
      <dsp:txXfrm>
        <a:off x="200571" y="1887354"/>
        <a:ext cx="1469402" cy="912349"/>
      </dsp:txXfrm>
    </dsp:sp>
    <dsp:sp modelId="{9ABADC50-D1CB-FB49-A06E-889038676A22}">
      <dsp:nvSpPr>
        <dsp:cNvPr id="0" name=""/>
        <dsp:cNvSpPr/>
      </dsp:nvSpPr>
      <dsp:spPr>
        <a:xfrm>
          <a:off x="3733256" y="284891"/>
          <a:ext cx="1526172" cy="9691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B43D57F-3C23-F443-A479-943D3F38183B}">
      <dsp:nvSpPr>
        <dsp:cNvPr id="0" name=""/>
        <dsp:cNvSpPr/>
      </dsp:nvSpPr>
      <dsp:spPr>
        <a:xfrm>
          <a:off x="3902831" y="445987"/>
          <a:ext cx="1526172" cy="969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Unstable</a:t>
          </a:r>
          <a:endParaRPr lang="en-US" sz="1800" kern="1200" dirty="0"/>
        </a:p>
      </dsp:txBody>
      <dsp:txXfrm>
        <a:off x="3931216" y="474372"/>
        <a:ext cx="1469402" cy="912349"/>
      </dsp:txXfrm>
    </dsp:sp>
    <dsp:sp modelId="{8B1475C9-E0CD-824E-B3C4-464429BC7E85}">
      <dsp:nvSpPr>
        <dsp:cNvPr id="0" name=""/>
        <dsp:cNvSpPr/>
      </dsp:nvSpPr>
      <dsp:spPr>
        <a:xfrm>
          <a:off x="1867934" y="1697873"/>
          <a:ext cx="1526172" cy="9691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6487B37-097A-424D-AD99-1B9AEC1311E6}">
      <dsp:nvSpPr>
        <dsp:cNvPr id="0" name=""/>
        <dsp:cNvSpPr/>
      </dsp:nvSpPr>
      <dsp:spPr>
        <a:xfrm>
          <a:off x="2037509" y="1858969"/>
          <a:ext cx="1526172" cy="969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Pacing</a:t>
          </a:r>
          <a:endParaRPr lang="en-US" sz="1800" kern="1200" dirty="0"/>
        </a:p>
      </dsp:txBody>
      <dsp:txXfrm>
        <a:off x="2065894" y="1887354"/>
        <a:ext cx="1469402" cy="912349"/>
      </dsp:txXfrm>
    </dsp:sp>
    <dsp:sp modelId="{4B5F7083-E206-144E-90DA-592572D11A1D}">
      <dsp:nvSpPr>
        <dsp:cNvPr id="0" name=""/>
        <dsp:cNvSpPr/>
      </dsp:nvSpPr>
      <dsp:spPr>
        <a:xfrm>
          <a:off x="3733256" y="1697873"/>
          <a:ext cx="1526172" cy="9691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AF0ECEE-397C-AC41-BB0D-21219320AF05}">
      <dsp:nvSpPr>
        <dsp:cNvPr id="0" name=""/>
        <dsp:cNvSpPr/>
      </dsp:nvSpPr>
      <dsp:spPr>
        <a:xfrm>
          <a:off x="3902831" y="1858969"/>
          <a:ext cx="1526172" cy="969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Atropine</a:t>
          </a:r>
          <a:endParaRPr lang="en-US" sz="1800" kern="1200" dirty="0"/>
        </a:p>
      </dsp:txBody>
      <dsp:txXfrm>
        <a:off x="3931216" y="1887354"/>
        <a:ext cx="1469402" cy="912349"/>
      </dsp:txXfrm>
    </dsp:sp>
    <dsp:sp modelId="{A28D102C-917F-D143-8EE2-F3F5E962A79F}">
      <dsp:nvSpPr>
        <dsp:cNvPr id="0" name=""/>
        <dsp:cNvSpPr/>
      </dsp:nvSpPr>
      <dsp:spPr>
        <a:xfrm>
          <a:off x="5598579" y="1697873"/>
          <a:ext cx="1526172" cy="9691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7DBDEAA-0492-CC4D-AE15-DD56C267BA76}">
      <dsp:nvSpPr>
        <dsp:cNvPr id="0" name=""/>
        <dsp:cNvSpPr/>
      </dsp:nvSpPr>
      <dsp:spPr>
        <a:xfrm>
          <a:off x="5768153" y="1858969"/>
          <a:ext cx="1526172" cy="969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Infusions</a:t>
          </a:r>
          <a:endParaRPr lang="en-US" sz="1800" kern="1200" dirty="0"/>
        </a:p>
      </dsp:txBody>
      <dsp:txXfrm>
        <a:off x="5796538" y="1887354"/>
        <a:ext cx="1469402" cy="912349"/>
      </dsp:txXfrm>
    </dsp:sp>
    <dsp:sp modelId="{95312687-DFBA-664D-85EA-50F2310D84A5}">
      <dsp:nvSpPr>
        <dsp:cNvPr id="0" name=""/>
        <dsp:cNvSpPr/>
      </dsp:nvSpPr>
      <dsp:spPr>
        <a:xfrm>
          <a:off x="4665917" y="3110855"/>
          <a:ext cx="1526172" cy="9691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EE4FD23-C546-9549-8C9E-537265BC082C}">
      <dsp:nvSpPr>
        <dsp:cNvPr id="0" name=""/>
        <dsp:cNvSpPr/>
      </dsp:nvSpPr>
      <dsp:spPr>
        <a:xfrm>
          <a:off x="4835492" y="3271951"/>
          <a:ext cx="1526172" cy="969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Adrenaline</a:t>
          </a:r>
          <a:endParaRPr lang="en-US" sz="1800" kern="1200" dirty="0"/>
        </a:p>
      </dsp:txBody>
      <dsp:txXfrm>
        <a:off x="4863877" y="3300336"/>
        <a:ext cx="1469402" cy="912349"/>
      </dsp:txXfrm>
    </dsp:sp>
    <dsp:sp modelId="{BC78FF48-B772-D54B-BDA3-2B0AE7BB0F0F}">
      <dsp:nvSpPr>
        <dsp:cNvPr id="0" name=""/>
        <dsp:cNvSpPr/>
      </dsp:nvSpPr>
      <dsp:spPr>
        <a:xfrm>
          <a:off x="6531240" y="3110855"/>
          <a:ext cx="1526172" cy="9691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A1255B7-987B-C84A-B43C-1DFDA79AD761}">
      <dsp:nvSpPr>
        <dsp:cNvPr id="0" name=""/>
        <dsp:cNvSpPr/>
      </dsp:nvSpPr>
      <dsp:spPr>
        <a:xfrm>
          <a:off x="6700815" y="3271951"/>
          <a:ext cx="1526172" cy="969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err="1" smtClean="0"/>
            <a:t>Isoprenaline</a:t>
          </a:r>
          <a:endParaRPr lang="en-US" sz="1800" kern="1200" dirty="0"/>
        </a:p>
      </dsp:txBody>
      <dsp:txXfrm>
        <a:off x="6729200" y="3300336"/>
        <a:ext cx="1469402" cy="9123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C63419-B7B5-974B-B38E-B62468CA8120}">
      <dsp:nvSpPr>
        <dsp:cNvPr id="0" name=""/>
        <dsp:cNvSpPr/>
      </dsp:nvSpPr>
      <dsp:spPr>
        <a:xfrm>
          <a:off x="6123176" y="2718691"/>
          <a:ext cx="1052006" cy="500659"/>
        </a:xfrm>
        <a:custGeom>
          <a:avLst/>
          <a:gdLst/>
          <a:ahLst/>
          <a:cxnLst/>
          <a:rect l="0" t="0" r="0" b="0"/>
          <a:pathLst>
            <a:path>
              <a:moveTo>
                <a:pt x="0" y="0"/>
              </a:moveTo>
              <a:lnTo>
                <a:pt x="0" y="341184"/>
              </a:lnTo>
              <a:lnTo>
                <a:pt x="1052006" y="341184"/>
              </a:lnTo>
              <a:lnTo>
                <a:pt x="1052006" y="500659"/>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06A4F82-ED78-1745-8B24-11F612ACBF52}">
      <dsp:nvSpPr>
        <dsp:cNvPr id="0" name=""/>
        <dsp:cNvSpPr/>
      </dsp:nvSpPr>
      <dsp:spPr>
        <a:xfrm>
          <a:off x="5071169" y="2718691"/>
          <a:ext cx="1052006" cy="500659"/>
        </a:xfrm>
        <a:custGeom>
          <a:avLst/>
          <a:gdLst/>
          <a:ahLst/>
          <a:cxnLst/>
          <a:rect l="0" t="0" r="0" b="0"/>
          <a:pathLst>
            <a:path>
              <a:moveTo>
                <a:pt x="1052006" y="0"/>
              </a:moveTo>
              <a:lnTo>
                <a:pt x="1052006" y="341184"/>
              </a:lnTo>
              <a:lnTo>
                <a:pt x="0" y="341184"/>
              </a:lnTo>
              <a:lnTo>
                <a:pt x="0" y="500659"/>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25A6E72-08D3-1F4D-B214-1DB57998E723}">
      <dsp:nvSpPr>
        <dsp:cNvPr id="0" name=""/>
        <dsp:cNvSpPr/>
      </dsp:nvSpPr>
      <dsp:spPr>
        <a:xfrm>
          <a:off x="4019163" y="1124901"/>
          <a:ext cx="2104012" cy="500659"/>
        </a:xfrm>
        <a:custGeom>
          <a:avLst/>
          <a:gdLst/>
          <a:ahLst/>
          <a:cxnLst/>
          <a:rect l="0" t="0" r="0" b="0"/>
          <a:pathLst>
            <a:path>
              <a:moveTo>
                <a:pt x="0" y="0"/>
              </a:moveTo>
              <a:lnTo>
                <a:pt x="0" y="341184"/>
              </a:lnTo>
              <a:lnTo>
                <a:pt x="2104012" y="341184"/>
              </a:lnTo>
              <a:lnTo>
                <a:pt x="2104012" y="50065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F0BC1B0-BDF5-7B42-AF02-6D3227345FBB}">
      <dsp:nvSpPr>
        <dsp:cNvPr id="0" name=""/>
        <dsp:cNvSpPr/>
      </dsp:nvSpPr>
      <dsp:spPr>
        <a:xfrm>
          <a:off x="1915150" y="2718691"/>
          <a:ext cx="1052006" cy="500659"/>
        </a:xfrm>
        <a:custGeom>
          <a:avLst/>
          <a:gdLst/>
          <a:ahLst/>
          <a:cxnLst/>
          <a:rect l="0" t="0" r="0" b="0"/>
          <a:pathLst>
            <a:path>
              <a:moveTo>
                <a:pt x="0" y="0"/>
              </a:moveTo>
              <a:lnTo>
                <a:pt x="0" y="341184"/>
              </a:lnTo>
              <a:lnTo>
                <a:pt x="1052006" y="341184"/>
              </a:lnTo>
              <a:lnTo>
                <a:pt x="1052006" y="500659"/>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3F910A4-FD5F-8749-9DDD-B25FF3A46B6B}">
      <dsp:nvSpPr>
        <dsp:cNvPr id="0" name=""/>
        <dsp:cNvSpPr/>
      </dsp:nvSpPr>
      <dsp:spPr>
        <a:xfrm>
          <a:off x="863143" y="2718691"/>
          <a:ext cx="1052006" cy="500659"/>
        </a:xfrm>
        <a:custGeom>
          <a:avLst/>
          <a:gdLst/>
          <a:ahLst/>
          <a:cxnLst/>
          <a:rect l="0" t="0" r="0" b="0"/>
          <a:pathLst>
            <a:path>
              <a:moveTo>
                <a:pt x="1052006" y="0"/>
              </a:moveTo>
              <a:lnTo>
                <a:pt x="1052006" y="341184"/>
              </a:lnTo>
              <a:lnTo>
                <a:pt x="0" y="341184"/>
              </a:lnTo>
              <a:lnTo>
                <a:pt x="0" y="500659"/>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E43BBCD-CB2A-3948-8A5D-4E8A7E02BF31}">
      <dsp:nvSpPr>
        <dsp:cNvPr id="0" name=""/>
        <dsp:cNvSpPr/>
      </dsp:nvSpPr>
      <dsp:spPr>
        <a:xfrm>
          <a:off x="1915150" y="1124901"/>
          <a:ext cx="2104012" cy="500659"/>
        </a:xfrm>
        <a:custGeom>
          <a:avLst/>
          <a:gdLst/>
          <a:ahLst/>
          <a:cxnLst/>
          <a:rect l="0" t="0" r="0" b="0"/>
          <a:pathLst>
            <a:path>
              <a:moveTo>
                <a:pt x="2104012" y="0"/>
              </a:moveTo>
              <a:lnTo>
                <a:pt x="2104012" y="341184"/>
              </a:lnTo>
              <a:lnTo>
                <a:pt x="0" y="341184"/>
              </a:lnTo>
              <a:lnTo>
                <a:pt x="0" y="50065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F34475B-440F-7843-9BD3-F5F18498A5A4}">
      <dsp:nvSpPr>
        <dsp:cNvPr id="0" name=""/>
        <dsp:cNvSpPr/>
      </dsp:nvSpPr>
      <dsp:spPr>
        <a:xfrm>
          <a:off x="3158430" y="31771"/>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EF32E44-E0D5-944D-B4DD-C06B85DB79F0}">
      <dsp:nvSpPr>
        <dsp:cNvPr id="0" name=""/>
        <dsp:cNvSpPr/>
      </dsp:nvSpPr>
      <dsp:spPr>
        <a:xfrm>
          <a:off x="3349704" y="213481"/>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QRS </a:t>
          </a:r>
          <a:endParaRPr lang="en-US" sz="2900" kern="1200" dirty="0"/>
        </a:p>
      </dsp:txBody>
      <dsp:txXfrm>
        <a:off x="3381721" y="245498"/>
        <a:ext cx="1657431" cy="1029096"/>
      </dsp:txXfrm>
    </dsp:sp>
    <dsp:sp modelId="{6987CC81-B0A4-7C4E-8BAC-7E819199A16E}">
      <dsp:nvSpPr>
        <dsp:cNvPr id="0" name=""/>
        <dsp:cNvSpPr/>
      </dsp:nvSpPr>
      <dsp:spPr>
        <a:xfrm>
          <a:off x="1054417" y="1625561"/>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8F2E40F-3B2C-9040-BBE9-01670823C17A}">
      <dsp:nvSpPr>
        <dsp:cNvPr id="0" name=""/>
        <dsp:cNvSpPr/>
      </dsp:nvSpPr>
      <dsp:spPr>
        <a:xfrm>
          <a:off x="1245691" y="1807271"/>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&gt; 0.12 WCT</a:t>
          </a:r>
          <a:endParaRPr lang="en-US" sz="2900" kern="1200" dirty="0"/>
        </a:p>
      </dsp:txBody>
      <dsp:txXfrm>
        <a:off x="1277708" y="1839288"/>
        <a:ext cx="1657431" cy="1029096"/>
      </dsp:txXfrm>
    </dsp:sp>
    <dsp:sp modelId="{53374D6F-3B66-A44C-8B25-8D23A410B29B}">
      <dsp:nvSpPr>
        <dsp:cNvPr id="0" name=""/>
        <dsp:cNvSpPr/>
      </dsp:nvSpPr>
      <dsp:spPr>
        <a:xfrm>
          <a:off x="2411" y="3219351"/>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C3E8988-6DAF-A842-A42B-4EEC3158DC7F}">
      <dsp:nvSpPr>
        <dsp:cNvPr id="0" name=""/>
        <dsp:cNvSpPr/>
      </dsp:nvSpPr>
      <dsp:spPr>
        <a:xfrm>
          <a:off x="193684" y="3401061"/>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Regular</a:t>
          </a:r>
          <a:endParaRPr lang="en-US" sz="2900" kern="1200" dirty="0"/>
        </a:p>
      </dsp:txBody>
      <dsp:txXfrm>
        <a:off x="225701" y="3433078"/>
        <a:ext cx="1657431" cy="1029096"/>
      </dsp:txXfrm>
    </dsp:sp>
    <dsp:sp modelId="{E0BCEA52-ABD2-F543-B116-D62053E73926}">
      <dsp:nvSpPr>
        <dsp:cNvPr id="0" name=""/>
        <dsp:cNvSpPr/>
      </dsp:nvSpPr>
      <dsp:spPr>
        <a:xfrm>
          <a:off x="2106423" y="3219351"/>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2C2DF2D-B858-EC45-98B2-7C93CE507374}">
      <dsp:nvSpPr>
        <dsp:cNvPr id="0" name=""/>
        <dsp:cNvSpPr/>
      </dsp:nvSpPr>
      <dsp:spPr>
        <a:xfrm>
          <a:off x="2297697" y="3401061"/>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Irregular</a:t>
          </a:r>
          <a:endParaRPr lang="en-US" sz="2900" kern="1200" dirty="0"/>
        </a:p>
      </dsp:txBody>
      <dsp:txXfrm>
        <a:off x="2329714" y="3433078"/>
        <a:ext cx="1657431" cy="1029096"/>
      </dsp:txXfrm>
    </dsp:sp>
    <dsp:sp modelId="{9A5F5A96-8933-784E-83C3-64408FEE2BC5}">
      <dsp:nvSpPr>
        <dsp:cNvPr id="0" name=""/>
        <dsp:cNvSpPr/>
      </dsp:nvSpPr>
      <dsp:spPr>
        <a:xfrm>
          <a:off x="5262443" y="1625561"/>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EE5E0B9-A9EF-8146-BF41-23D61344F10A}">
      <dsp:nvSpPr>
        <dsp:cNvPr id="0" name=""/>
        <dsp:cNvSpPr/>
      </dsp:nvSpPr>
      <dsp:spPr>
        <a:xfrm>
          <a:off x="5453717" y="1807271"/>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&lt; 0.12 NCT</a:t>
          </a:r>
          <a:endParaRPr lang="en-US" sz="2900" kern="1200" dirty="0"/>
        </a:p>
      </dsp:txBody>
      <dsp:txXfrm>
        <a:off x="5485734" y="1839288"/>
        <a:ext cx="1657431" cy="1029096"/>
      </dsp:txXfrm>
    </dsp:sp>
    <dsp:sp modelId="{D0C00657-D119-634A-B984-C267055E17AA}">
      <dsp:nvSpPr>
        <dsp:cNvPr id="0" name=""/>
        <dsp:cNvSpPr/>
      </dsp:nvSpPr>
      <dsp:spPr>
        <a:xfrm>
          <a:off x="4210436" y="3219351"/>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5C71E9C-E23D-9E46-BB1E-F25A7C774739}">
      <dsp:nvSpPr>
        <dsp:cNvPr id="0" name=""/>
        <dsp:cNvSpPr/>
      </dsp:nvSpPr>
      <dsp:spPr>
        <a:xfrm>
          <a:off x="4401710" y="3401061"/>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Regular</a:t>
          </a:r>
          <a:endParaRPr lang="en-US" sz="2900" kern="1200" dirty="0"/>
        </a:p>
      </dsp:txBody>
      <dsp:txXfrm>
        <a:off x="4433727" y="3433078"/>
        <a:ext cx="1657431" cy="1029096"/>
      </dsp:txXfrm>
    </dsp:sp>
    <dsp:sp modelId="{87F34DE7-2C14-1A47-8CE3-3C4D906BA774}">
      <dsp:nvSpPr>
        <dsp:cNvPr id="0" name=""/>
        <dsp:cNvSpPr/>
      </dsp:nvSpPr>
      <dsp:spPr>
        <a:xfrm>
          <a:off x="6314449" y="3219351"/>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725BFFB-0F77-FD4E-9013-FDD3E65BD36B}">
      <dsp:nvSpPr>
        <dsp:cNvPr id="0" name=""/>
        <dsp:cNvSpPr/>
      </dsp:nvSpPr>
      <dsp:spPr>
        <a:xfrm>
          <a:off x="6505723" y="3401061"/>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irregular</a:t>
          </a:r>
          <a:endParaRPr lang="en-US" sz="2900" kern="1200" dirty="0"/>
        </a:p>
      </dsp:txBody>
      <dsp:txXfrm>
        <a:off x="6537740" y="3433078"/>
        <a:ext cx="1657431" cy="10290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A02CAA-B349-7C46-AEE4-0D2B2002FD05}">
      <dsp:nvSpPr>
        <dsp:cNvPr id="0" name=""/>
        <dsp:cNvSpPr/>
      </dsp:nvSpPr>
      <dsp:spPr>
        <a:xfrm>
          <a:off x="1972009" y="1147"/>
          <a:ext cx="1904702" cy="952351"/>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48260" rIns="72390" bIns="48260" numCol="1" spcCol="1270" anchor="ctr" anchorCtr="0">
          <a:noAutofit/>
        </a:bodyPr>
        <a:lstStyle/>
        <a:p>
          <a:pPr lvl="0" algn="ctr" defTabSz="1689100">
            <a:lnSpc>
              <a:spcPct val="90000"/>
            </a:lnSpc>
            <a:spcBef>
              <a:spcPct val="0"/>
            </a:spcBef>
            <a:spcAft>
              <a:spcPct val="35000"/>
            </a:spcAft>
          </a:pPr>
          <a:r>
            <a:rPr lang="en-US" sz="3800" kern="1200" dirty="0" smtClean="0"/>
            <a:t>Regular</a:t>
          </a:r>
          <a:endParaRPr lang="en-US" sz="3800" kern="1200" dirty="0"/>
        </a:p>
      </dsp:txBody>
      <dsp:txXfrm>
        <a:off x="1999902" y="29040"/>
        <a:ext cx="1848916" cy="896565"/>
      </dsp:txXfrm>
    </dsp:sp>
    <dsp:sp modelId="{F6F3DD50-C4E0-7E47-B727-6D499259709C}">
      <dsp:nvSpPr>
        <dsp:cNvPr id="0" name=""/>
        <dsp:cNvSpPr/>
      </dsp:nvSpPr>
      <dsp:spPr>
        <a:xfrm>
          <a:off x="2162480" y="953498"/>
          <a:ext cx="190470" cy="714263"/>
        </a:xfrm>
        <a:custGeom>
          <a:avLst/>
          <a:gdLst/>
          <a:ahLst/>
          <a:cxnLst/>
          <a:rect l="0" t="0" r="0" b="0"/>
          <a:pathLst>
            <a:path>
              <a:moveTo>
                <a:pt x="0" y="0"/>
              </a:moveTo>
              <a:lnTo>
                <a:pt x="0" y="714263"/>
              </a:lnTo>
              <a:lnTo>
                <a:pt x="190470" y="714263"/>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213C39B-1C42-DB47-9C43-B586787947B9}">
      <dsp:nvSpPr>
        <dsp:cNvPr id="0" name=""/>
        <dsp:cNvSpPr/>
      </dsp:nvSpPr>
      <dsp:spPr>
        <a:xfrm>
          <a:off x="2352950" y="1191586"/>
          <a:ext cx="1523761" cy="95235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US" sz="2000" kern="1200" dirty="0" smtClean="0"/>
            <a:t>Sinus Tachycardia</a:t>
          </a:r>
          <a:endParaRPr lang="en-US" sz="2000" kern="1200" dirty="0"/>
        </a:p>
      </dsp:txBody>
      <dsp:txXfrm>
        <a:off x="2380843" y="1219479"/>
        <a:ext cx="1467975" cy="896565"/>
      </dsp:txXfrm>
    </dsp:sp>
    <dsp:sp modelId="{79833CC7-420B-E446-A6BE-257755743425}">
      <dsp:nvSpPr>
        <dsp:cNvPr id="0" name=""/>
        <dsp:cNvSpPr/>
      </dsp:nvSpPr>
      <dsp:spPr>
        <a:xfrm>
          <a:off x="2162480" y="953498"/>
          <a:ext cx="190470" cy="1904702"/>
        </a:xfrm>
        <a:custGeom>
          <a:avLst/>
          <a:gdLst/>
          <a:ahLst/>
          <a:cxnLst/>
          <a:rect l="0" t="0" r="0" b="0"/>
          <a:pathLst>
            <a:path>
              <a:moveTo>
                <a:pt x="0" y="0"/>
              </a:moveTo>
              <a:lnTo>
                <a:pt x="0" y="1904702"/>
              </a:lnTo>
              <a:lnTo>
                <a:pt x="190470" y="1904702"/>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FC489A8-E772-D14C-8E3E-821B805BC1B0}">
      <dsp:nvSpPr>
        <dsp:cNvPr id="0" name=""/>
        <dsp:cNvSpPr/>
      </dsp:nvSpPr>
      <dsp:spPr>
        <a:xfrm>
          <a:off x="2352950" y="2382025"/>
          <a:ext cx="1523761" cy="95235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US" sz="2000" kern="1200" dirty="0" smtClean="0"/>
            <a:t>SVT</a:t>
          </a:r>
          <a:endParaRPr lang="en-US" sz="2000" kern="1200" dirty="0"/>
        </a:p>
      </dsp:txBody>
      <dsp:txXfrm>
        <a:off x="2380843" y="2409918"/>
        <a:ext cx="1467975" cy="896565"/>
      </dsp:txXfrm>
    </dsp:sp>
    <dsp:sp modelId="{90B664E0-5FF2-A046-B54E-2C1BAFE6A4FC}">
      <dsp:nvSpPr>
        <dsp:cNvPr id="0" name=""/>
        <dsp:cNvSpPr/>
      </dsp:nvSpPr>
      <dsp:spPr>
        <a:xfrm>
          <a:off x="2162480" y="953498"/>
          <a:ext cx="190470" cy="3095141"/>
        </a:xfrm>
        <a:custGeom>
          <a:avLst/>
          <a:gdLst/>
          <a:ahLst/>
          <a:cxnLst/>
          <a:rect l="0" t="0" r="0" b="0"/>
          <a:pathLst>
            <a:path>
              <a:moveTo>
                <a:pt x="0" y="0"/>
              </a:moveTo>
              <a:lnTo>
                <a:pt x="0" y="3095141"/>
              </a:lnTo>
              <a:lnTo>
                <a:pt x="190470" y="309514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35B94BB-D1CC-DA45-B078-5A0FB723D54E}">
      <dsp:nvSpPr>
        <dsp:cNvPr id="0" name=""/>
        <dsp:cNvSpPr/>
      </dsp:nvSpPr>
      <dsp:spPr>
        <a:xfrm>
          <a:off x="2352950" y="3572464"/>
          <a:ext cx="1523761" cy="95235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US" sz="2000" kern="1200" dirty="0" smtClean="0"/>
            <a:t>A flutter with block</a:t>
          </a:r>
          <a:endParaRPr lang="en-US" sz="2000" kern="1200" dirty="0"/>
        </a:p>
      </dsp:txBody>
      <dsp:txXfrm>
        <a:off x="2380843" y="3600357"/>
        <a:ext cx="1467975" cy="896565"/>
      </dsp:txXfrm>
    </dsp:sp>
    <dsp:sp modelId="{4934493F-F467-874A-BAB4-28D0F826CE8C}">
      <dsp:nvSpPr>
        <dsp:cNvPr id="0" name=""/>
        <dsp:cNvSpPr/>
      </dsp:nvSpPr>
      <dsp:spPr>
        <a:xfrm>
          <a:off x="4352887" y="1147"/>
          <a:ext cx="1904702" cy="952351"/>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48260" rIns="72390" bIns="48260" numCol="1" spcCol="1270" anchor="ctr" anchorCtr="0">
          <a:noAutofit/>
        </a:bodyPr>
        <a:lstStyle/>
        <a:p>
          <a:pPr lvl="0" algn="ctr" defTabSz="1689100">
            <a:lnSpc>
              <a:spcPct val="90000"/>
            </a:lnSpc>
            <a:spcBef>
              <a:spcPct val="0"/>
            </a:spcBef>
            <a:spcAft>
              <a:spcPct val="35000"/>
            </a:spcAft>
          </a:pPr>
          <a:r>
            <a:rPr lang="en-US" sz="3800" kern="1200" dirty="0" smtClean="0"/>
            <a:t>Irregular</a:t>
          </a:r>
          <a:endParaRPr lang="en-US" sz="3800" kern="1200" dirty="0"/>
        </a:p>
      </dsp:txBody>
      <dsp:txXfrm>
        <a:off x="4380780" y="29040"/>
        <a:ext cx="1848916" cy="896565"/>
      </dsp:txXfrm>
    </dsp:sp>
    <dsp:sp modelId="{EC48E15B-AF97-A24B-B01B-DC3F1CA6BEE7}">
      <dsp:nvSpPr>
        <dsp:cNvPr id="0" name=""/>
        <dsp:cNvSpPr/>
      </dsp:nvSpPr>
      <dsp:spPr>
        <a:xfrm>
          <a:off x="4543358" y="953498"/>
          <a:ext cx="190470" cy="714263"/>
        </a:xfrm>
        <a:custGeom>
          <a:avLst/>
          <a:gdLst/>
          <a:ahLst/>
          <a:cxnLst/>
          <a:rect l="0" t="0" r="0" b="0"/>
          <a:pathLst>
            <a:path>
              <a:moveTo>
                <a:pt x="0" y="0"/>
              </a:moveTo>
              <a:lnTo>
                <a:pt x="0" y="714263"/>
              </a:lnTo>
              <a:lnTo>
                <a:pt x="190470" y="714263"/>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A2612ED-0892-544F-8D2A-18D629AB9EC6}">
      <dsp:nvSpPr>
        <dsp:cNvPr id="0" name=""/>
        <dsp:cNvSpPr/>
      </dsp:nvSpPr>
      <dsp:spPr>
        <a:xfrm>
          <a:off x="4733828" y="1191586"/>
          <a:ext cx="1523761" cy="95235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US" sz="2000" kern="1200" dirty="0" err="1" smtClean="0"/>
            <a:t>Atrial</a:t>
          </a:r>
          <a:r>
            <a:rPr lang="en-US" sz="2000" kern="1200" dirty="0" smtClean="0"/>
            <a:t> Fibrillation</a:t>
          </a:r>
          <a:endParaRPr lang="en-US" sz="2000" kern="1200" dirty="0"/>
        </a:p>
      </dsp:txBody>
      <dsp:txXfrm>
        <a:off x="4761721" y="1219479"/>
        <a:ext cx="1467975" cy="896565"/>
      </dsp:txXfrm>
    </dsp:sp>
    <dsp:sp modelId="{D923261F-B095-B343-A76A-51545893CB3A}">
      <dsp:nvSpPr>
        <dsp:cNvPr id="0" name=""/>
        <dsp:cNvSpPr/>
      </dsp:nvSpPr>
      <dsp:spPr>
        <a:xfrm>
          <a:off x="4543358" y="953498"/>
          <a:ext cx="190470" cy="1904702"/>
        </a:xfrm>
        <a:custGeom>
          <a:avLst/>
          <a:gdLst/>
          <a:ahLst/>
          <a:cxnLst/>
          <a:rect l="0" t="0" r="0" b="0"/>
          <a:pathLst>
            <a:path>
              <a:moveTo>
                <a:pt x="0" y="0"/>
              </a:moveTo>
              <a:lnTo>
                <a:pt x="0" y="1904702"/>
              </a:lnTo>
              <a:lnTo>
                <a:pt x="190470" y="1904702"/>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2FA193E-8F94-5741-860C-147AEBCD3EBA}">
      <dsp:nvSpPr>
        <dsp:cNvPr id="0" name=""/>
        <dsp:cNvSpPr/>
      </dsp:nvSpPr>
      <dsp:spPr>
        <a:xfrm>
          <a:off x="4733828" y="2382025"/>
          <a:ext cx="1523761" cy="95235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US" sz="2000" kern="1200" dirty="0" smtClean="0"/>
            <a:t>A flutter with variable block</a:t>
          </a:r>
          <a:endParaRPr lang="en-US" sz="2000" kern="1200" dirty="0"/>
        </a:p>
      </dsp:txBody>
      <dsp:txXfrm>
        <a:off x="4761721" y="2409918"/>
        <a:ext cx="1467975" cy="896565"/>
      </dsp:txXfrm>
    </dsp:sp>
    <dsp:sp modelId="{ABE79CDB-0F37-6A46-9D2F-4DCFC58F84CE}">
      <dsp:nvSpPr>
        <dsp:cNvPr id="0" name=""/>
        <dsp:cNvSpPr/>
      </dsp:nvSpPr>
      <dsp:spPr>
        <a:xfrm>
          <a:off x="4543358" y="953498"/>
          <a:ext cx="190470" cy="3095141"/>
        </a:xfrm>
        <a:custGeom>
          <a:avLst/>
          <a:gdLst/>
          <a:ahLst/>
          <a:cxnLst/>
          <a:rect l="0" t="0" r="0" b="0"/>
          <a:pathLst>
            <a:path>
              <a:moveTo>
                <a:pt x="0" y="0"/>
              </a:moveTo>
              <a:lnTo>
                <a:pt x="0" y="3095141"/>
              </a:lnTo>
              <a:lnTo>
                <a:pt x="190470" y="309514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19A9251-1BCC-BD4F-8B10-8B1815FEBAF5}">
      <dsp:nvSpPr>
        <dsp:cNvPr id="0" name=""/>
        <dsp:cNvSpPr/>
      </dsp:nvSpPr>
      <dsp:spPr>
        <a:xfrm>
          <a:off x="4733828" y="3572464"/>
          <a:ext cx="1523761" cy="95235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US" sz="2000" kern="1200" dirty="0" smtClean="0"/>
            <a:t>Multi-focal </a:t>
          </a:r>
          <a:r>
            <a:rPr lang="en-US" sz="2000" kern="1200" dirty="0" err="1" smtClean="0"/>
            <a:t>Atrial</a:t>
          </a:r>
          <a:r>
            <a:rPr lang="en-US" sz="2000" kern="1200" dirty="0" smtClean="0"/>
            <a:t> Tachycardia</a:t>
          </a:r>
          <a:endParaRPr lang="en-US" sz="2000" kern="1200" dirty="0"/>
        </a:p>
      </dsp:txBody>
      <dsp:txXfrm>
        <a:off x="4761721" y="3600357"/>
        <a:ext cx="1467975" cy="8965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E725-1DE2-E94E-9240-8779FBFB6102}">
      <dsp:nvSpPr>
        <dsp:cNvPr id="0" name=""/>
        <dsp:cNvSpPr/>
      </dsp:nvSpPr>
      <dsp:spPr>
        <a:xfrm>
          <a:off x="1208019" y="2152"/>
          <a:ext cx="2583805" cy="129190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66040" rIns="99060" bIns="66040" numCol="1" spcCol="1270" anchor="ctr" anchorCtr="0">
          <a:noAutofit/>
        </a:bodyPr>
        <a:lstStyle/>
        <a:p>
          <a:pPr lvl="0" algn="ctr" defTabSz="2311400">
            <a:lnSpc>
              <a:spcPct val="90000"/>
            </a:lnSpc>
            <a:spcBef>
              <a:spcPct val="0"/>
            </a:spcBef>
            <a:spcAft>
              <a:spcPct val="35000"/>
            </a:spcAft>
          </a:pPr>
          <a:r>
            <a:rPr lang="en-US" sz="5200" kern="1200" dirty="0" smtClean="0"/>
            <a:t>Regular</a:t>
          </a:r>
          <a:endParaRPr lang="en-US" sz="5200" kern="1200" dirty="0"/>
        </a:p>
      </dsp:txBody>
      <dsp:txXfrm>
        <a:off x="1245858" y="39991"/>
        <a:ext cx="2508127" cy="1216224"/>
      </dsp:txXfrm>
    </dsp:sp>
    <dsp:sp modelId="{A5DFA186-6A9E-5B49-AE48-11B1C18DAA19}">
      <dsp:nvSpPr>
        <dsp:cNvPr id="0" name=""/>
        <dsp:cNvSpPr/>
      </dsp:nvSpPr>
      <dsp:spPr>
        <a:xfrm>
          <a:off x="1466399" y="1294054"/>
          <a:ext cx="258380" cy="968926"/>
        </a:xfrm>
        <a:custGeom>
          <a:avLst/>
          <a:gdLst/>
          <a:ahLst/>
          <a:cxnLst/>
          <a:rect l="0" t="0" r="0" b="0"/>
          <a:pathLst>
            <a:path>
              <a:moveTo>
                <a:pt x="0" y="0"/>
              </a:moveTo>
              <a:lnTo>
                <a:pt x="0" y="968926"/>
              </a:lnTo>
              <a:lnTo>
                <a:pt x="258380" y="96892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D2924F5-CBD1-A043-9A6C-AB8DF39FEA0C}">
      <dsp:nvSpPr>
        <dsp:cNvPr id="0" name=""/>
        <dsp:cNvSpPr/>
      </dsp:nvSpPr>
      <dsp:spPr>
        <a:xfrm>
          <a:off x="1724780" y="1617030"/>
          <a:ext cx="2067044" cy="12919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n-US" sz="2100" kern="1200" dirty="0" smtClean="0"/>
            <a:t>VT</a:t>
          </a:r>
          <a:endParaRPr lang="en-US" sz="2100" kern="1200" dirty="0"/>
        </a:p>
      </dsp:txBody>
      <dsp:txXfrm>
        <a:off x="1762619" y="1654869"/>
        <a:ext cx="1991366" cy="1216224"/>
      </dsp:txXfrm>
    </dsp:sp>
    <dsp:sp modelId="{E3422480-C8DD-6845-AFA6-587148087464}">
      <dsp:nvSpPr>
        <dsp:cNvPr id="0" name=""/>
        <dsp:cNvSpPr/>
      </dsp:nvSpPr>
      <dsp:spPr>
        <a:xfrm>
          <a:off x="1466399" y="1294054"/>
          <a:ext cx="258380" cy="2583805"/>
        </a:xfrm>
        <a:custGeom>
          <a:avLst/>
          <a:gdLst/>
          <a:ahLst/>
          <a:cxnLst/>
          <a:rect l="0" t="0" r="0" b="0"/>
          <a:pathLst>
            <a:path>
              <a:moveTo>
                <a:pt x="0" y="0"/>
              </a:moveTo>
              <a:lnTo>
                <a:pt x="0" y="2583805"/>
              </a:lnTo>
              <a:lnTo>
                <a:pt x="258380" y="2583805"/>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69150C6-D271-6943-AC21-0D0A344A2DEF}">
      <dsp:nvSpPr>
        <dsp:cNvPr id="0" name=""/>
        <dsp:cNvSpPr/>
      </dsp:nvSpPr>
      <dsp:spPr>
        <a:xfrm>
          <a:off x="1724780" y="3231908"/>
          <a:ext cx="2067044" cy="12919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005" tIns="26670" rIns="40005" bIns="26670" numCol="1" spcCol="1270" anchor="t" anchorCtr="0">
          <a:noAutofit/>
        </a:bodyPr>
        <a:lstStyle/>
        <a:p>
          <a:pPr lvl="0" algn="l" defTabSz="933450">
            <a:lnSpc>
              <a:spcPct val="90000"/>
            </a:lnSpc>
            <a:spcBef>
              <a:spcPct val="0"/>
            </a:spcBef>
            <a:spcAft>
              <a:spcPct val="35000"/>
            </a:spcAft>
          </a:pPr>
          <a:r>
            <a:rPr lang="en-US" sz="2100" kern="1200" dirty="0" smtClean="0"/>
            <a:t>BBB/aberrancy</a:t>
          </a:r>
          <a:endParaRPr lang="en-US" sz="2100" kern="1200" dirty="0"/>
        </a:p>
        <a:p>
          <a:pPr marL="171450" lvl="1" indent="-171450" algn="l" defTabSz="711200">
            <a:lnSpc>
              <a:spcPct val="90000"/>
            </a:lnSpc>
            <a:spcBef>
              <a:spcPct val="0"/>
            </a:spcBef>
            <a:spcAft>
              <a:spcPct val="15000"/>
            </a:spcAft>
            <a:buChar char="••"/>
          </a:pPr>
          <a:r>
            <a:rPr lang="en-US" sz="1600" kern="1200" dirty="0" smtClean="0"/>
            <a:t>Sinus tachycardia</a:t>
          </a:r>
          <a:endParaRPr lang="en-US" sz="1600" kern="1200" dirty="0"/>
        </a:p>
        <a:p>
          <a:pPr marL="171450" lvl="1" indent="-171450" algn="l" defTabSz="711200">
            <a:lnSpc>
              <a:spcPct val="90000"/>
            </a:lnSpc>
            <a:spcBef>
              <a:spcPct val="0"/>
            </a:spcBef>
            <a:spcAft>
              <a:spcPct val="15000"/>
            </a:spcAft>
            <a:buChar char="••"/>
          </a:pPr>
          <a:r>
            <a:rPr lang="en-US" sz="1600" kern="1200" dirty="0" smtClean="0"/>
            <a:t>SVT</a:t>
          </a:r>
          <a:endParaRPr lang="en-US" sz="1600" kern="1200" dirty="0"/>
        </a:p>
        <a:p>
          <a:pPr marL="171450" lvl="1" indent="-171450" algn="l" defTabSz="711200">
            <a:lnSpc>
              <a:spcPct val="90000"/>
            </a:lnSpc>
            <a:spcBef>
              <a:spcPct val="0"/>
            </a:spcBef>
            <a:spcAft>
              <a:spcPct val="15000"/>
            </a:spcAft>
            <a:buChar char="••"/>
          </a:pPr>
          <a:r>
            <a:rPr lang="en-US" sz="1600" kern="1200" dirty="0" smtClean="0"/>
            <a:t>A flutter</a:t>
          </a:r>
          <a:endParaRPr lang="en-US" sz="1600" kern="1200" dirty="0"/>
        </a:p>
      </dsp:txBody>
      <dsp:txXfrm>
        <a:off x="1762619" y="3269747"/>
        <a:ext cx="1991366" cy="1216224"/>
      </dsp:txXfrm>
    </dsp:sp>
    <dsp:sp modelId="{7BEEA12E-A96F-994D-A729-D93FBA4559C0}">
      <dsp:nvSpPr>
        <dsp:cNvPr id="0" name=""/>
        <dsp:cNvSpPr/>
      </dsp:nvSpPr>
      <dsp:spPr>
        <a:xfrm>
          <a:off x="4437775" y="2152"/>
          <a:ext cx="2583805" cy="129190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66040" rIns="99060" bIns="66040" numCol="1" spcCol="1270" anchor="ctr" anchorCtr="0">
          <a:noAutofit/>
        </a:bodyPr>
        <a:lstStyle/>
        <a:p>
          <a:pPr lvl="0" algn="ctr" defTabSz="2311400">
            <a:lnSpc>
              <a:spcPct val="90000"/>
            </a:lnSpc>
            <a:spcBef>
              <a:spcPct val="0"/>
            </a:spcBef>
            <a:spcAft>
              <a:spcPct val="35000"/>
            </a:spcAft>
          </a:pPr>
          <a:r>
            <a:rPr lang="en-US" sz="5200" kern="1200" dirty="0" smtClean="0"/>
            <a:t>Irregular</a:t>
          </a:r>
          <a:endParaRPr lang="en-US" sz="5200" kern="1200" dirty="0"/>
        </a:p>
      </dsp:txBody>
      <dsp:txXfrm>
        <a:off x="4475614" y="39991"/>
        <a:ext cx="2508127" cy="1216224"/>
      </dsp:txXfrm>
    </dsp:sp>
    <dsp:sp modelId="{6357E522-D650-5B4A-8888-0801B79B4524}">
      <dsp:nvSpPr>
        <dsp:cNvPr id="0" name=""/>
        <dsp:cNvSpPr/>
      </dsp:nvSpPr>
      <dsp:spPr>
        <a:xfrm>
          <a:off x="4696156" y="1294054"/>
          <a:ext cx="258380" cy="968926"/>
        </a:xfrm>
        <a:custGeom>
          <a:avLst/>
          <a:gdLst/>
          <a:ahLst/>
          <a:cxnLst/>
          <a:rect l="0" t="0" r="0" b="0"/>
          <a:pathLst>
            <a:path>
              <a:moveTo>
                <a:pt x="0" y="0"/>
              </a:moveTo>
              <a:lnTo>
                <a:pt x="0" y="968926"/>
              </a:lnTo>
              <a:lnTo>
                <a:pt x="258380" y="96892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1BA73FD-1A57-0846-A750-80DBA1B6140A}">
      <dsp:nvSpPr>
        <dsp:cNvPr id="0" name=""/>
        <dsp:cNvSpPr/>
      </dsp:nvSpPr>
      <dsp:spPr>
        <a:xfrm>
          <a:off x="4954536" y="1617030"/>
          <a:ext cx="2067044" cy="12919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n-US" sz="2100" kern="1200" dirty="0" smtClean="0"/>
            <a:t>Polymorphic VT</a:t>
          </a:r>
          <a:endParaRPr lang="en-US" sz="2100" kern="1200" dirty="0"/>
        </a:p>
      </dsp:txBody>
      <dsp:txXfrm>
        <a:off x="4992375" y="1654869"/>
        <a:ext cx="1991366" cy="1216224"/>
      </dsp:txXfrm>
    </dsp:sp>
    <dsp:sp modelId="{4CCA3CA9-4A3D-3F49-AB3A-88A975B0C525}">
      <dsp:nvSpPr>
        <dsp:cNvPr id="0" name=""/>
        <dsp:cNvSpPr/>
      </dsp:nvSpPr>
      <dsp:spPr>
        <a:xfrm>
          <a:off x="4696156" y="1294054"/>
          <a:ext cx="258380" cy="2583805"/>
        </a:xfrm>
        <a:custGeom>
          <a:avLst/>
          <a:gdLst/>
          <a:ahLst/>
          <a:cxnLst/>
          <a:rect l="0" t="0" r="0" b="0"/>
          <a:pathLst>
            <a:path>
              <a:moveTo>
                <a:pt x="0" y="0"/>
              </a:moveTo>
              <a:lnTo>
                <a:pt x="0" y="2583805"/>
              </a:lnTo>
              <a:lnTo>
                <a:pt x="258380" y="2583805"/>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8B6C240-ABB6-F548-825E-27D6C342F8EF}">
      <dsp:nvSpPr>
        <dsp:cNvPr id="0" name=""/>
        <dsp:cNvSpPr/>
      </dsp:nvSpPr>
      <dsp:spPr>
        <a:xfrm>
          <a:off x="4954536" y="3231908"/>
          <a:ext cx="2067044" cy="12919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005" tIns="26670" rIns="40005" bIns="26670" numCol="1" spcCol="1270" anchor="t" anchorCtr="0">
          <a:noAutofit/>
        </a:bodyPr>
        <a:lstStyle/>
        <a:p>
          <a:pPr lvl="0" algn="l" defTabSz="933450">
            <a:lnSpc>
              <a:spcPct val="90000"/>
            </a:lnSpc>
            <a:spcBef>
              <a:spcPct val="0"/>
            </a:spcBef>
            <a:spcAft>
              <a:spcPct val="35000"/>
            </a:spcAft>
          </a:pPr>
          <a:r>
            <a:rPr lang="en-US" sz="2100" kern="1200" dirty="0" smtClean="0"/>
            <a:t>BBB/aberrancy</a:t>
          </a:r>
        </a:p>
        <a:p>
          <a:pPr marL="171450" lvl="1" indent="-171450" algn="l" defTabSz="711200">
            <a:lnSpc>
              <a:spcPct val="90000"/>
            </a:lnSpc>
            <a:spcBef>
              <a:spcPct val="0"/>
            </a:spcBef>
            <a:spcAft>
              <a:spcPct val="15000"/>
            </a:spcAft>
            <a:buChar char="••"/>
          </a:pPr>
          <a:r>
            <a:rPr lang="en-US" sz="1600" kern="1200" dirty="0" smtClean="0"/>
            <a:t>AF (WPW)</a:t>
          </a:r>
          <a:endParaRPr lang="en-US" sz="1600" kern="1200" dirty="0"/>
        </a:p>
        <a:p>
          <a:pPr marL="171450" lvl="1" indent="-171450" algn="l" defTabSz="711200">
            <a:lnSpc>
              <a:spcPct val="90000"/>
            </a:lnSpc>
            <a:spcBef>
              <a:spcPct val="0"/>
            </a:spcBef>
            <a:spcAft>
              <a:spcPct val="15000"/>
            </a:spcAft>
            <a:buChar char="••"/>
          </a:pPr>
          <a:r>
            <a:rPr lang="en-US" sz="1600" kern="1200" dirty="0" smtClean="0"/>
            <a:t>A flutter (variable block)</a:t>
          </a:r>
          <a:endParaRPr lang="en-US" sz="1600" kern="1200" dirty="0"/>
        </a:p>
      </dsp:txBody>
      <dsp:txXfrm>
        <a:off x="4992375" y="3269747"/>
        <a:ext cx="1991366" cy="121622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EF5504-C8FD-40CF-A83C-5660482FF889}">
      <dsp:nvSpPr>
        <dsp:cNvPr id="0" name=""/>
        <dsp:cNvSpPr/>
      </dsp:nvSpPr>
      <dsp:spPr>
        <a:xfrm>
          <a:off x="0" y="0"/>
          <a:ext cx="6995160" cy="135778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AU" sz="3100" kern="1200" dirty="0" smtClean="0"/>
            <a:t>Not responsive</a:t>
          </a:r>
          <a:endParaRPr lang="en-AU" sz="3100" kern="1200" dirty="0"/>
        </a:p>
      </dsp:txBody>
      <dsp:txXfrm>
        <a:off x="39768" y="39768"/>
        <a:ext cx="5530000" cy="1278252"/>
      </dsp:txXfrm>
    </dsp:sp>
    <dsp:sp modelId="{DCB5C04D-04A7-497E-A9CA-ED17980D1616}">
      <dsp:nvSpPr>
        <dsp:cNvPr id="0" name=""/>
        <dsp:cNvSpPr/>
      </dsp:nvSpPr>
      <dsp:spPr>
        <a:xfrm>
          <a:off x="617219" y="1584087"/>
          <a:ext cx="6995160" cy="135778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AU" sz="3100" kern="1200" dirty="0" smtClean="0"/>
            <a:t>DRS-ABCDE</a:t>
          </a:r>
        </a:p>
        <a:p>
          <a:pPr lvl="0" algn="l" defTabSz="1377950">
            <a:lnSpc>
              <a:spcPct val="90000"/>
            </a:lnSpc>
            <a:spcBef>
              <a:spcPct val="0"/>
            </a:spcBef>
            <a:spcAft>
              <a:spcPct val="35000"/>
            </a:spcAft>
          </a:pPr>
          <a:r>
            <a:rPr lang="en-AU" sz="3100" i="0" kern="1200" dirty="0" smtClean="0"/>
            <a:t>	</a:t>
          </a:r>
          <a:endParaRPr lang="en-AU" sz="3100" kern="1200" dirty="0"/>
        </a:p>
      </dsp:txBody>
      <dsp:txXfrm>
        <a:off x="656987" y="1623855"/>
        <a:ext cx="5415841" cy="1278252"/>
      </dsp:txXfrm>
    </dsp:sp>
    <dsp:sp modelId="{5334D92A-1D5B-4FFB-B064-359A80B81919}">
      <dsp:nvSpPr>
        <dsp:cNvPr id="0" name=""/>
        <dsp:cNvSpPr/>
      </dsp:nvSpPr>
      <dsp:spPr>
        <a:xfrm>
          <a:off x="1234439" y="3233904"/>
          <a:ext cx="6995160" cy="1292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AU" sz="3100" kern="1200" dirty="0" smtClean="0"/>
            <a:t>Commence CPR if not breathing or abnormal breathing</a:t>
          </a:r>
          <a:endParaRPr lang="en-AU" sz="3100" kern="1200" dirty="0"/>
        </a:p>
      </dsp:txBody>
      <dsp:txXfrm>
        <a:off x="1272282" y="3271747"/>
        <a:ext cx="5419691" cy="1216372"/>
      </dsp:txXfrm>
    </dsp:sp>
    <dsp:sp modelId="{C2F46801-D550-46DD-92F3-951B9985CC54}">
      <dsp:nvSpPr>
        <dsp:cNvPr id="0" name=""/>
        <dsp:cNvSpPr/>
      </dsp:nvSpPr>
      <dsp:spPr>
        <a:xfrm>
          <a:off x="6112597" y="1029656"/>
          <a:ext cx="882562" cy="882562"/>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AU" sz="3600" kern="1200"/>
        </a:p>
      </dsp:txBody>
      <dsp:txXfrm>
        <a:off x="6311173" y="1029656"/>
        <a:ext cx="485410" cy="664128"/>
      </dsp:txXfrm>
    </dsp:sp>
    <dsp:sp modelId="{61D9C0E1-0BA6-4B5A-BB7E-545382B97F73}">
      <dsp:nvSpPr>
        <dsp:cNvPr id="0" name=""/>
        <dsp:cNvSpPr/>
      </dsp:nvSpPr>
      <dsp:spPr>
        <a:xfrm>
          <a:off x="6729817" y="2604691"/>
          <a:ext cx="882562" cy="882562"/>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AU" sz="3600" kern="1200"/>
        </a:p>
      </dsp:txBody>
      <dsp:txXfrm>
        <a:off x="6928393" y="2604691"/>
        <a:ext cx="485410" cy="66412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D03352-2B13-43B2-99C6-D97C71244ED1}" type="datetime6">
              <a:rPr lang="en-AU" smtClean="0"/>
              <a:pPr/>
              <a:t>August 12</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AU" smtClean="0"/>
              <a:t>Copyright statement</a:t>
            </a:r>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F762712-518D-4591-A21A-4701C4BAB7D1}" type="slidenum">
              <a:rPr lang="en-AU" smtClean="0"/>
              <a:pPr/>
              <a:t>‹#›</a:t>
            </a:fld>
            <a:endParaRPr lang="en-AU"/>
          </a:p>
        </p:txBody>
      </p:sp>
    </p:spTree>
    <p:extLst>
      <p:ext uri="{BB962C8B-B14F-4D97-AF65-F5344CB8AC3E}">
        <p14:creationId xmlns:p14="http://schemas.microsoft.com/office/powerpoint/2010/main" val="370767588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415F6-8BB0-4673-901D-581A8796FCAD}" type="datetime6">
              <a:rPr lang="en-AU" smtClean="0"/>
              <a:pPr/>
              <a:t>August 12</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AU" smtClean="0"/>
              <a:t>Copyright statement</a:t>
            </a: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7E8E74-D84D-4F81-8EBF-E4440E5A0570}" type="slidenum">
              <a:rPr lang="en-AU" smtClean="0"/>
              <a:pPr/>
              <a:t>‹#›</a:t>
            </a:fld>
            <a:endParaRPr lang="en-AU"/>
          </a:p>
        </p:txBody>
      </p:sp>
    </p:spTree>
    <p:extLst>
      <p:ext uri="{BB962C8B-B14F-4D97-AF65-F5344CB8AC3E}">
        <p14:creationId xmlns:p14="http://schemas.microsoft.com/office/powerpoint/2010/main" val="264975726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Very quick</a:t>
            </a:r>
            <a:r>
              <a:rPr lang="en-AU" baseline="0" dirty="0" smtClean="0"/>
              <a:t> round the room to assess stage of professional development for each participant.  </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3</a:t>
            </a:fld>
            <a:endParaRPr lang="en-AU"/>
          </a:p>
        </p:txBody>
      </p:sp>
    </p:spTree>
    <p:extLst>
      <p:ext uri="{BB962C8B-B14F-4D97-AF65-F5344CB8AC3E}">
        <p14:creationId xmlns:p14="http://schemas.microsoft.com/office/powerpoint/2010/main" val="22164470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WCTs</a:t>
            </a:r>
            <a:r>
              <a:rPr lang="en-US" baseline="0" dirty="0" smtClean="0"/>
              <a:t> are approached in the same way as NCTs.</a:t>
            </a:r>
          </a:p>
          <a:p>
            <a:r>
              <a:rPr lang="en-US" dirty="0" smtClean="0"/>
              <a:t> </a:t>
            </a:r>
          </a:p>
          <a:p>
            <a:r>
              <a:rPr lang="en-US" b="1" dirty="0" smtClean="0"/>
              <a:t>Regular</a:t>
            </a:r>
            <a:endParaRPr lang="en-US" u="sng" dirty="0" smtClean="0"/>
          </a:p>
          <a:p>
            <a:r>
              <a:rPr lang="en-US" dirty="0"/>
              <a:t>Supraventricular tachycardia </a:t>
            </a:r>
            <a:r>
              <a:rPr lang="en-US" dirty="0" smtClean="0"/>
              <a:t>with an underlying </a:t>
            </a:r>
            <a:r>
              <a:rPr lang="en-US" dirty="0"/>
              <a:t>abnormal ventricular conduction present as WCTs. The deviation from the normal conduction is also called aberrant </a:t>
            </a:r>
            <a:r>
              <a:rPr lang="en-US" dirty="0" smtClean="0"/>
              <a:t>conduction this </a:t>
            </a:r>
            <a:r>
              <a:rPr lang="en-US" dirty="0"/>
              <a:t>can be due to a bundle branch block or accessory pathway between the atria and ventricles.</a:t>
            </a:r>
            <a:r>
              <a:rPr lang="en-US" dirty="0" smtClean="0"/>
              <a:t> </a:t>
            </a:r>
            <a:endParaRPr lang="en-US" u="sng" dirty="0" smtClean="0"/>
          </a:p>
          <a:p>
            <a:r>
              <a:rPr lang="en-US" dirty="0" smtClean="0"/>
              <a:t>Atrial </a:t>
            </a:r>
            <a:r>
              <a:rPr lang="en-US" dirty="0"/>
              <a:t>flutter is one of the supraventricular tachycardias. A rate of 150/min would suggest atrial flutter with 2:1 block and 300/min would be consistent with a 1:1 block.</a:t>
            </a:r>
          </a:p>
          <a:p>
            <a:endParaRPr lang="en-US" i="1" dirty="0" smtClean="0"/>
          </a:p>
          <a:p>
            <a:r>
              <a:rPr lang="en-US" i="1" dirty="0" smtClean="0"/>
              <a:t>Important note</a:t>
            </a:r>
            <a:r>
              <a:rPr lang="en-US" dirty="0" smtClean="0"/>
              <a:t>:</a:t>
            </a:r>
            <a:r>
              <a:rPr lang="en-US" baseline="0" dirty="0" smtClean="0"/>
              <a:t> </a:t>
            </a:r>
            <a:r>
              <a:rPr lang="en-US" dirty="0" smtClean="0"/>
              <a:t>If </a:t>
            </a:r>
            <a:r>
              <a:rPr lang="en-US" baseline="0" dirty="0" smtClean="0"/>
              <a:t> there is doubt </a:t>
            </a:r>
            <a:r>
              <a:rPr lang="en-US" dirty="0" smtClean="0"/>
              <a:t>it </a:t>
            </a:r>
            <a:r>
              <a:rPr lang="en-US" dirty="0"/>
              <a:t>is advisable to consider the regular WCT to be VT. This is important</a:t>
            </a:r>
            <a:r>
              <a:rPr lang="en-US" dirty="0" smtClean="0"/>
              <a:t> when choosing the </a:t>
            </a:r>
            <a:r>
              <a:rPr lang="en-US" dirty="0"/>
              <a:t>drugs</a:t>
            </a:r>
            <a:r>
              <a:rPr lang="en-US" dirty="0" smtClean="0"/>
              <a:t> to be used </a:t>
            </a:r>
            <a:r>
              <a:rPr lang="en-US" dirty="0"/>
              <a:t>in treatment. There are</a:t>
            </a:r>
            <a:r>
              <a:rPr lang="en-US" dirty="0" smtClean="0"/>
              <a:t> several decision</a:t>
            </a:r>
            <a:r>
              <a:rPr lang="en-US" baseline="0" dirty="0" smtClean="0"/>
              <a:t> rules</a:t>
            </a:r>
            <a:r>
              <a:rPr lang="en-US" dirty="0" smtClean="0"/>
              <a:t> </a:t>
            </a:r>
            <a:r>
              <a:rPr lang="en-US" dirty="0"/>
              <a:t>to support VT rather than SVT with aberrant conduction. However, in the ED, this approach is generally less safe than adopting the initial perspective of assuming VT until there is certainty of aberrancy – such as the presence of a pre-morbid ECG from medical notes</a:t>
            </a:r>
            <a:r>
              <a:rPr lang="en-US" dirty="0" smtClean="0"/>
              <a:t>.</a:t>
            </a:r>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12</a:t>
            </a:fld>
            <a:endParaRPr lang="en-AU" dirty="0"/>
          </a:p>
        </p:txBody>
      </p:sp>
    </p:spTree>
    <p:extLst>
      <p:ext uri="{BB962C8B-B14F-4D97-AF65-F5344CB8AC3E}">
        <p14:creationId xmlns:p14="http://schemas.microsoft.com/office/powerpoint/2010/main" val="14888199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skills</a:t>
            </a:r>
            <a:r>
              <a:rPr lang="en-US" baseline="0" dirty="0" smtClean="0"/>
              <a:t> which are required to work effectively as part of a team, often described as the “non technical skills” of team work. </a:t>
            </a:r>
          </a:p>
          <a:p>
            <a:r>
              <a:rPr lang="en-US" baseline="0" dirty="0" smtClean="0"/>
              <a:t>These are some of the skills which should be practiced as part of the three scenarios in this module. </a:t>
            </a:r>
          </a:p>
          <a:p>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15</a:t>
            </a:fld>
            <a:endParaRPr lang="en-A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is the</a:t>
            </a:r>
            <a:r>
              <a:rPr lang="en-AU" baseline="0" dirty="0" smtClean="0"/>
              <a:t> brief for the scenario.  Introduce the patient -  a generic photo can help set the scene.  A written history follows on the next slide.</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16</a:t>
            </a:fld>
            <a:endParaRPr lang="en-AU"/>
          </a:p>
        </p:txBody>
      </p:sp>
    </p:spTree>
    <p:extLst>
      <p:ext uri="{BB962C8B-B14F-4D97-AF65-F5344CB8AC3E}">
        <p14:creationId xmlns:p14="http://schemas.microsoft.com/office/powerpoint/2010/main" val="31911987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aseline="0" dirty="0" smtClean="0"/>
              <a:t>The information here is to provide them with a history, context and prepare them for the simulation.  </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17</a:t>
            </a:fld>
            <a:endParaRPr lang="en-AU"/>
          </a:p>
        </p:txBody>
      </p:sp>
    </p:spTree>
    <p:extLst>
      <p:ext uri="{BB962C8B-B14F-4D97-AF65-F5344CB8AC3E}">
        <p14:creationId xmlns:p14="http://schemas.microsoft.com/office/powerpoint/2010/main" val="31557983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You are the author</a:t>
            </a:r>
          </a:p>
          <a:p>
            <a:r>
              <a:rPr lang="en-AU" dirty="0" smtClean="0"/>
              <a:t>The EdWISE curriculum development team will</a:t>
            </a:r>
            <a:r>
              <a:rPr lang="en-AU" baseline="0" dirty="0" smtClean="0"/>
              <a:t> </a:t>
            </a:r>
            <a:r>
              <a:rPr lang="en-AU" dirty="0" smtClean="0"/>
              <a:t>complete the rest</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20</a:t>
            </a:fld>
            <a:endParaRPr lang="en-AU"/>
          </a:p>
        </p:txBody>
      </p:sp>
    </p:spTree>
    <p:extLst>
      <p:ext uri="{BB962C8B-B14F-4D97-AF65-F5344CB8AC3E}">
        <p14:creationId xmlns:p14="http://schemas.microsoft.com/office/powerpoint/2010/main" val="2845519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AU" dirty="0" smtClean="0"/>
              <a:t>This session,</a:t>
            </a:r>
            <a:r>
              <a:rPr lang="en-AU" baseline="0" dirty="0" smtClean="0"/>
              <a:t> and package as a whole, involves l</a:t>
            </a:r>
            <a:r>
              <a:rPr lang="en-AU" dirty="0" smtClean="0"/>
              <a:t>earning together.  Learning with the teams that you work with helps that</a:t>
            </a:r>
            <a:r>
              <a:rPr lang="en-AU" baseline="0" dirty="0" smtClean="0"/>
              <a:t> team to function more efficiently and effectively.  It allows you</a:t>
            </a:r>
            <a:r>
              <a:rPr lang="en-AU" dirty="0" smtClean="0"/>
              <a:t> to learn from each other,</a:t>
            </a:r>
            <a:r>
              <a:rPr lang="en-AU" baseline="0" dirty="0" smtClean="0"/>
              <a:t> explore different perspectives and to understand the importance of all members of the team.</a:t>
            </a:r>
          </a:p>
          <a:p>
            <a:pPr marL="171450" indent="-171450">
              <a:buFont typeface="Arial" pitchFamily="34" charset="0"/>
              <a:buChar char="•"/>
            </a:pPr>
            <a:r>
              <a:rPr lang="en-AU" baseline="0" dirty="0" smtClean="0"/>
              <a:t>We are targeting higher level learning – applied skills and performance in contextualised events.  This is through team discussion and also through working through simulated scenarios as a team.  It also allows you to put into practice knowledge attained from </a:t>
            </a:r>
            <a:r>
              <a:rPr lang="en-AU" baseline="0" smtClean="0"/>
              <a:t>the eLearning </a:t>
            </a:r>
            <a:r>
              <a:rPr lang="en-AU" baseline="0" dirty="0" smtClean="0"/>
              <a:t>and other solo learning environments.</a:t>
            </a:r>
          </a:p>
          <a:p>
            <a:pPr marL="171450" indent="-171450">
              <a:buFont typeface="Arial" pitchFamily="34" charset="0"/>
              <a:buChar char="•"/>
            </a:pPr>
            <a:r>
              <a:rPr lang="en-AU" baseline="0" dirty="0" smtClean="0"/>
              <a:t>To review and reflect upon our own practice and current best practice standards.  During our feedback sessions we will facilitate this but we would also encourage you to reflect on your practice and experience after these sessions.</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4</a:t>
            </a:fld>
            <a:endParaRPr lang="en-AU" dirty="0"/>
          </a:p>
        </p:txBody>
      </p:sp>
    </p:spTree>
    <p:extLst>
      <p:ext uri="{BB962C8B-B14F-4D97-AF65-F5344CB8AC3E}">
        <p14:creationId xmlns:p14="http://schemas.microsoft.com/office/powerpoint/2010/main" val="4186374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AU" dirty="0" smtClean="0"/>
              <a:t>Challenge</a:t>
            </a:r>
            <a:r>
              <a:rPr lang="en-AU" baseline="0" dirty="0" smtClean="0"/>
              <a:t> of video conferencing tips: don’t change your seat, speak up nice &amp; clearly</a:t>
            </a:r>
          </a:p>
          <a:p>
            <a:pPr marL="171450" indent="-171450">
              <a:buFont typeface="Arial" pitchFamily="34" charset="0"/>
              <a:buChar char="•"/>
            </a:pPr>
            <a:r>
              <a:rPr lang="en-AU" baseline="0" dirty="0" smtClean="0"/>
              <a:t>Details collected and de-identified for reporting purposes</a:t>
            </a:r>
          </a:p>
          <a:p>
            <a:pPr marL="171450" indent="-171450">
              <a:buFont typeface="Arial" pitchFamily="34" charset="0"/>
              <a:buChar char="•"/>
            </a:pPr>
            <a:r>
              <a:rPr lang="en-AU" baseline="0" dirty="0" smtClean="0"/>
              <a:t>Signed form, don't speak outside about how people performed as not necessarily indicative of real life.  This is a chance to try new things, don’t tell anyone about the scenarios as </a:t>
            </a:r>
            <a:r>
              <a:rPr lang="en-AU" baseline="0" smtClean="0"/>
              <a:t>they are used </a:t>
            </a:r>
            <a:r>
              <a:rPr lang="en-AU" baseline="0" dirty="0" smtClean="0"/>
              <a:t>again on subsequent courses.</a:t>
            </a:r>
          </a:p>
          <a:p>
            <a:pPr marL="171450" indent="-171450">
              <a:buFont typeface="Arial" pitchFamily="34" charset="0"/>
              <a:buChar char="•"/>
            </a:pPr>
            <a:r>
              <a:rPr lang="en-AU" baseline="0" dirty="0" smtClean="0"/>
              <a:t>We try to use best evidence practice and strive to include as up-to-date material as possible.  Please do refer to your local policies, guidelines and protocols.</a:t>
            </a:r>
          </a:p>
          <a:p>
            <a:pPr marL="171450" indent="-171450">
              <a:buFont typeface="Arial" pitchFamily="34" charset="0"/>
              <a:buChar char="•"/>
            </a:pPr>
            <a:r>
              <a:rPr lang="en-AU" baseline="0" dirty="0" smtClean="0"/>
              <a:t>Debriefing is a chance to reflect upon what we did and how that translates to the workplace.  Please use this time to explore the complexities of performance and decision making.  Please contribute, we will all learn from each other’s experiences.  </a:t>
            </a:r>
          </a:p>
          <a:p>
            <a:pPr marL="171450" indent="-171450">
              <a:buFont typeface="Arial" pitchFamily="34" charset="0"/>
              <a:buChar char="•"/>
            </a:pPr>
            <a:r>
              <a:rPr lang="en-AU" baseline="0" dirty="0" smtClean="0"/>
              <a:t>Like most things in life, the more that you put in the more you will take away with you.  </a:t>
            </a:r>
          </a:p>
          <a:p>
            <a:pPr marL="171450" indent="-171450">
              <a:buFont typeface="Arial" pitchFamily="34" charset="0"/>
              <a:buChar char="•"/>
            </a:pPr>
            <a:r>
              <a:rPr lang="en-AU" baseline="0" dirty="0" smtClean="0"/>
              <a:t>It is an open forum where everyone’s ideas and thoughts are to be valued.</a:t>
            </a:r>
          </a:p>
          <a:p>
            <a:pPr marL="171450" indent="-171450">
              <a:buFont typeface="Arial" pitchFamily="34" charset="0"/>
              <a:buChar char="•"/>
            </a:pPr>
            <a:r>
              <a:rPr lang="en-AU" baseline="0" dirty="0" smtClean="0"/>
              <a:t>If you could please switch your phones off or to silent or vibrate for the duration of the course.</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5</a:t>
            </a:fld>
            <a:endParaRPr lang="en-AU" dirty="0"/>
          </a:p>
        </p:txBody>
      </p:sp>
    </p:spTree>
    <p:extLst>
      <p:ext uri="{BB962C8B-B14F-4D97-AF65-F5344CB8AC3E}">
        <p14:creationId xmlns:p14="http://schemas.microsoft.com/office/powerpoint/2010/main" val="1528050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smtClean="0"/>
              <a:t>This</a:t>
            </a:r>
            <a:r>
              <a:rPr lang="en-AU" b="1" baseline="0" dirty="0" smtClean="0"/>
              <a:t> session is a practical session with three scenarios to practise skills learnt in previous clinical practise or other modules in the cardiac course</a:t>
            </a:r>
            <a:endParaRPr lang="en-AU" b="1"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6</a:t>
            </a:fld>
            <a:endParaRPr lang="en-AU"/>
          </a:p>
        </p:txBody>
      </p:sp>
    </p:spTree>
    <p:extLst>
      <p:ext uri="{BB962C8B-B14F-4D97-AF65-F5344CB8AC3E}">
        <p14:creationId xmlns:p14="http://schemas.microsoft.com/office/powerpoint/2010/main" val="3257640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clinical approach?</a:t>
            </a:r>
          </a:p>
          <a:p>
            <a:r>
              <a:rPr lang="en-US" dirty="0" smtClean="0"/>
              <a:t>The first clinical question when seeing a patient with an arrhythmia refers to the </a:t>
            </a:r>
            <a:r>
              <a:rPr lang="en-US" dirty="0" err="1" smtClean="0"/>
              <a:t>haemodynamic</a:t>
            </a:r>
            <a:r>
              <a:rPr lang="en-US" dirty="0" smtClean="0"/>
              <a:t> stability of the patient. So, what is the clinical effect of the arrhythmia on the patient? Note the first question is not the definitive diagnosis of the rhythm. At the bedside, the response required by the patient with the arrhythmia is determined by the effect of the arrhythmia – specifically, is there a compromised cardiac output.</a:t>
            </a:r>
          </a:p>
          <a:p>
            <a:endParaRPr lang="en-US" dirty="0"/>
          </a:p>
          <a:p>
            <a:r>
              <a:rPr lang="en-US" dirty="0" smtClean="0"/>
              <a:t>What is meant by </a:t>
            </a:r>
            <a:r>
              <a:rPr lang="en-US" dirty="0" err="1" smtClean="0"/>
              <a:t>haemodynamic</a:t>
            </a:r>
            <a:r>
              <a:rPr lang="en-US" dirty="0" smtClean="0"/>
              <a:t> stability?</a:t>
            </a:r>
          </a:p>
          <a:p>
            <a:r>
              <a:rPr lang="en-US" dirty="0" smtClean="0"/>
              <a:t>Frequently, you will be asked if the patient is stable or unstable. The reference is to the </a:t>
            </a:r>
            <a:r>
              <a:rPr lang="en-US" dirty="0" err="1" smtClean="0"/>
              <a:t>haemodynamic</a:t>
            </a:r>
            <a:r>
              <a:rPr lang="en-US" dirty="0" smtClean="0"/>
              <a:t> status of the patient. How is stability evaluated? The decision is made on clinical evidence readily available at the bedside. </a:t>
            </a:r>
            <a:endParaRPr lang="en-US" dirty="0"/>
          </a:p>
          <a:p>
            <a:endParaRPr lang="en-US" dirty="0"/>
          </a:p>
          <a:p>
            <a:endParaRPr lang="en-US" dirty="0" smtClean="0"/>
          </a:p>
          <a:p>
            <a:endParaRPr lang="en-US" dirty="0"/>
          </a:p>
          <a:p>
            <a:endParaRPr lang="en-US" dirty="0"/>
          </a:p>
          <a:p>
            <a:endParaRPr lang="en-US" dirty="0" smtClean="0"/>
          </a:p>
          <a:p>
            <a:pPr marL="171450" indent="-171450">
              <a:buFontTx/>
              <a:buChar char="-"/>
            </a:pPr>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dirty="0" smtClean="0"/>
              <a:t>Copyright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7</a:t>
            </a:fld>
            <a:endParaRPr lang="en-AU"/>
          </a:p>
        </p:txBody>
      </p:sp>
    </p:spTree>
    <p:extLst>
      <p:ext uri="{BB962C8B-B14F-4D97-AF65-F5344CB8AC3E}">
        <p14:creationId xmlns:p14="http://schemas.microsoft.com/office/powerpoint/2010/main" val="1067319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systematic approach to management.</a:t>
            </a:r>
          </a:p>
          <a:p>
            <a:r>
              <a:rPr lang="en-US" dirty="0" smtClean="0"/>
              <a:t>As with the systematic approach to arrhythmia, here is the systematic approach to an unstable patient.</a:t>
            </a:r>
          </a:p>
          <a:p>
            <a:endParaRPr lang="en-US" dirty="0"/>
          </a:p>
          <a:p>
            <a:r>
              <a:rPr lang="en-US" dirty="0" smtClean="0"/>
              <a:t>The important note in this slide is to remember that the underlying cause must be considered while the immediate treatment of the arrhythmia is taking place. The underlying causes have been placed into an easily remembered form called the 4Hs and 4Ts.</a:t>
            </a:r>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8</a:t>
            </a:fld>
            <a:endParaRPr lang="en-AU"/>
          </a:p>
        </p:txBody>
      </p:sp>
    </p:spTree>
    <p:extLst>
      <p:ext uri="{BB962C8B-B14F-4D97-AF65-F5344CB8AC3E}">
        <p14:creationId xmlns:p14="http://schemas.microsoft.com/office/powerpoint/2010/main" val="2069445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smtClean="0"/>
              <a:t>Approach to Bradyarhythmias:</a:t>
            </a:r>
          </a:p>
          <a:p>
            <a:r>
              <a:rPr lang="en-US" sz="1000" dirty="0" smtClean="0"/>
              <a:t>The approach to Bradyarhythmias is simpler than for the tachyarrhythmias. The first question to ask is still the haemodynamic status of the patient.</a:t>
            </a:r>
          </a:p>
          <a:p>
            <a:r>
              <a:rPr lang="en-US" sz="1000" dirty="0" smtClean="0"/>
              <a:t>If the patient is </a:t>
            </a:r>
            <a:r>
              <a:rPr lang="en-US" sz="1000" dirty="0" err="1" smtClean="0"/>
              <a:t>haemodynamically</a:t>
            </a:r>
            <a:r>
              <a:rPr lang="en-US" sz="1000" dirty="0" smtClean="0"/>
              <a:t> stable, there is no acute treatment required in the emergency department. This is correct regardless of what the arrhythmia. Though the patient may still require admission or cardiology intervention.</a:t>
            </a:r>
          </a:p>
          <a:p>
            <a:r>
              <a:rPr lang="en-US" sz="1000" i="1" dirty="0" smtClean="0"/>
              <a:t>However</a:t>
            </a:r>
            <a:r>
              <a:rPr lang="en-US" sz="1000" dirty="0" smtClean="0"/>
              <a:t>, 2 steps need to be followed. </a:t>
            </a:r>
          </a:p>
          <a:p>
            <a:r>
              <a:rPr lang="en-US" sz="1000" dirty="0" smtClean="0"/>
              <a:t>Firstly, what is the underlying </a:t>
            </a:r>
            <a:r>
              <a:rPr lang="en-US" sz="1000" i="1" dirty="0" smtClean="0"/>
              <a:t>cause </a:t>
            </a:r>
            <a:r>
              <a:rPr lang="en-US" sz="1000" dirty="0" smtClean="0"/>
              <a:t>of the slow heart rate. </a:t>
            </a:r>
          </a:p>
          <a:p>
            <a:r>
              <a:rPr lang="en-US" sz="1000" dirty="0" smtClean="0"/>
              <a:t>Secondly, the likelihood of the current arrhythmia to deteriorate into an arrhythmia that is more likely to cause haemodynamic instability must be considered. </a:t>
            </a:r>
          </a:p>
          <a:p>
            <a:endParaRPr lang="en-US" sz="1000" dirty="0" smtClean="0"/>
          </a:p>
          <a:p>
            <a:r>
              <a:rPr lang="en-US" sz="1000" dirty="0" smtClean="0"/>
              <a:t>Atropine can be very useful in</a:t>
            </a:r>
            <a:r>
              <a:rPr lang="en-US" sz="1000" baseline="0" dirty="0" smtClean="0"/>
              <a:t> treating some </a:t>
            </a:r>
            <a:r>
              <a:rPr lang="en-US" sz="1000" baseline="0" dirty="0" err="1" smtClean="0"/>
              <a:t>bradycardias</a:t>
            </a:r>
            <a:r>
              <a:rPr lang="en-US" sz="1000" baseline="0" dirty="0" smtClean="0"/>
              <a:t>, but it should be noted that its effect may be only temporary.  Repeated doses may be needed or a different drug may need to be used to maintain the effect.</a:t>
            </a:r>
          </a:p>
          <a:p>
            <a:r>
              <a:rPr lang="en-US" sz="1000" baseline="0" dirty="0" smtClean="0"/>
              <a:t>Infusions and/or pacing will have a more lasting effect, until definitive management is available. </a:t>
            </a:r>
            <a:endParaRPr lang="en-US" sz="1000"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9</a:t>
            </a:fld>
            <a:endParaRPr lang="en-AU"/>
          </a:p>
        </p:txBody>
      </p:sp>
    </p:spTree>
    <p:extLst>
      <p:ext uri="{BB962C8B-B14F-4D97-AF65-F5344CB8AC3E}">
        <p14:creationId xmlns:p14="http://schemas.microsoft.com/office/powerpoint/2010/main" val="2739441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10</a:t>
            </a:fld>
            <a:endParaRPr lang="en-AU" dirty="0"/>
          </a:p>
        </p:txBody>
      </p:sp>
    </p:spTree>
    <p:extLst>
      <p:ext uri="{BB962C8B-B14F-4D97-AF65-F5344CB8AC3E}">
        <p14:creationId xmlns:p14="http://schemas.microsoft.com/office/powerpoint/2010/main" val="57516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u="sng" dirty="0" smtClean="0"/>
              <a:t>Narrow complex tachycardias </a:t>
            </a:r>
            <a:r>
              <a:rPr lang="en-US" sz="1000" dirty="0" smtClean="0"/>
              <a:t>(NCTs):</a:t>
            </a:r>
          </a:p>
          <a:p>
            <a:r>
              <a:rPr lang="en-US" sz="1000" dirty="0" smtClean="0"/>
              <a:t>The regularity of the rhythm assists in categorizing the arrhythmia and enables its classification,</a:t>
            </a:r>
            <a:r>
              <a:rPr lang="en-US" sz="1000" baseline="0" dirty="0" smtClean="0"/>
              <a:t> there are three choices on each limb.</a:t>
            </a:r>
            <a:endParaRPr lang="en-US" sz="1000" dirty="0" smtClean="0"/>
          </a:p>
          <a:p>
            <a:endParaRPr lang="en-US" sz="1000" dirty="0" smtClean="0"/>
          </a:p>
          <a:p>
            <a:r>
              <a:rPr lang="en-US" sz="1000" i="1" u="sng" dirty="0" smtClean="0"/>
              <a:t>Regular NCTs</a:t>
            </a:r>
            <a:r>
              <a:rPr lang="en-US" sz="1000" dirty="0" smtClean="0"/>
              <a:t>:</a:t>
            </a:r>
          </a:p>
          <a:p>
            <a:r>
              <a:rPr lang="en-US" sz="1000" dirty="0" smtClean="0"/>
              <a:t>Sinus</a:t>
            </a:r>
            <a:r>
              <a:rPr lang="en-US" sz="1000" baseline="0" dirty="0" smtClean="0"/>
              <a:t> Tachycardia, </a:t>
            </a:r>
            <a:r>
              <a:rPr lang="en-US" sz="1000" dirty="0" smtClean="0"/>
              <a:t>SVT and Atrial flutter with regular atrioventricular blockade. </a:t>
            </a:r>
          </a:p>
          <a:p>
            <a:r>
              <a:rPr lang="en-US" sz="1000" dirty="0" err="1" smtClean="0"/>
              <a:t>Atrial</a:t>
            </a:r>
            <a:r>
              <a:rPr lang="en-US" sz="1000" dirty="0" smtClean="0"/>
              <a:t> flutter is technically a supraventricular tachycardia. Making it a separate entity is related to its acute management. In distinguishing atrial flutter with a regular block from other SVTs, the key is the rate. Atrial flutter with regular block occurs at predictable rates which are fractions of the atrial rate of 300/min. </a:t>
            </a:r>
          </a:p>
          <a:p>
            <a:r>
              <a:rPr lang="en-US" sz="1000" dirty="0" smtClean="0"/>
              <a:t>Atrial flutter with 1:1 conduction from atrium to ventricle occurs at a rate of 300/min.</a:t>
            </a:r>
          </a:p>
          <a:p>
            <a:r>
              <a:rPr lang="en-US" sz="1000" dirty="0" smtClean="0"/>
              <a:t>Atrial flutter with 2:1 blockade has a ventricular rate of 150/min.</a:t>
            </a:r>
          </a:p>
          <a:p>
            <a:r>
              <a:rPr lang="en-US" sz="1000" dirty="0" smtClean="0"/>
              <a:t>Atrial flutter with 3:1 blockade has a ventricular rate of 100/min.</a:t>
            </a:r>
          </a:p>
          <a:p>
            <a:r>
              <a:rPr lang="en-US" sz="1000" dirty="0" smtClean="0"/>
              <a:t>Hence if the rate for a NCTs is exactly any of the above with no beat to beat variation, then </a:t>
            </a:r>
            <a:r>
              <a:rPr lang="en-US" sz="1000" dirty="0" err="1" smtClean="0"/>
              <a:t>atrial</a:t>
            </a:r>
            <a:r>
              <a:rPr lang="en-US" sz="1000" dirty="0" smtClean="0"/>
              <a:t> flutter rather than other </a:t>
            </a:r>
            <a:r>
              <a:rPr lang="en-US" sz="1000" dirty="0" err="1" smtClean="0"/>
              <a:t>SVTs</a:t>
            </a:r>
            <a:r>
              <a:rPr lang="en-US" sz="1000" dirty="0" smtClean="0"/>
              <a:t> needs to be considered as the arrhythmia in question.</a:t>
            </a:r>
          </a:p>
          <a:p>
            <a:endParaRPr lang="en-US" sz="1000" dirty="0" smtClean="0"/>
          </a:p>
          <a:p>
            <a:r>
              <a:rPr lang="en-US" sz="1000" i="1" u="sng" dirty="0" smtClean="0"/>
              <a:t>Irregular </a:t>
            </a:r>
            <a:r>
              <a:rPr lang="en-US" sz="1000" i="1" u="sng" dirty="0" err="1" smtClean="0"/>
              <a:t>NCTs</a:t>
            </a:r>
            <a:r>
              <a:rPr lang="en-US" sz="1000" i="1" u="sng" dirty="0" smtClean="0"/>
              <a:t>:</a:t>
            </a:r>
          </a:p>
          <a:p>
            <a:r>
              <a:rPr lang="en-US" sz="1000" dirty="0" smtClean="0"/>
              <a:t>The commonest arrhythmia in this group is atrial fibrillation with a rapid ventricular rate. Not infrequently, the monitor or the 12 lead ECG will capture saw-tooth waves that are fleeting in appearance. In this situation, the arrhythmia is often termed “flutter-fibrillation”. It has implication for treatment as the patient is managed as per atrial fibrillation with the concern for anticoagulation factored in (see later).</a:t>
            </a:r>
          </a:p>
          <a:p>
            <a:r>
              <a:rPr lang="en-US" sz="1000" dirty="0" smtClean="0"/>
              <a:t>Atrial flutter can also be conducted irregularly due to inconsistent block at the atrio-ventricular node. This arrhythmia is called atrial flutter with variable block.</a:t>
            </a:r>
          </a:p>
          <a:p>
            <a:endParaRPr lang="en-US" sz="1000"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11</a:t>
            </a:fld>
            <a:endParaRPr lang="en-AU" dirty="0"/>
          </a:p>
        </p:txBody>
      </p:sp>
    </p:spTree>
    <p:extLst>
      <p:ext uri="{BB962C8B-B14F-4D97-AF65-F5344CB8AC3E}">
        <p14:creationId xmlns:p14="http://schemas.microsoft.com/office/powerpoint/2010/main" val="1179565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Tree>
    <p:extLst>
      <p:ext uri="{BB962C8B-B14F-4D97-AF65-F5344CB8AC3E}">
        <p14:creationId xmlns:p14="http://schemas.microsoft.com/office/powerpoint/2010/main" val="80112751"/>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CF9FB2-7F90-46C2-8A27-DE0372FA1A37}" type="datetime6">
              <a:rPr lang="en-AU" smtClean="0"/>
              <a:pPr/>
              <a:t>August 12</a:t>
            </a:fld>
            <a:endParaRPr lang="en-AU"/>
          </a:p>
        </p:txBody>
      </p:sp>
      <p:sp>
        <p:nvSpPr>
          <p:cNvPr id="6" name="Footer Placeholder 5"/>
          <p:cNvSpPr>
            <a:spLocks noGrp="1"/>
          </p:cNvSpPr>
          <p:nvPr>
            <p:ph type="ftr" sz="quarter" idx="11"/>
          </p:nvPr>
        </p:nvSpPr>
        <p:spPr/>
        <p:txBody>
          <a:bodyPr/>
          <a:lstStyle/>
          <a:p>
            <a:r>
              <a:rPr lang="en-AU" smtClean="0"/>
              <a:t>© Health Workforce Australia</a:t>
            </a:r>
            <a:endParaRPr lang="en-AU"/>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37397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425D5AA1-8915-4B03-B47B-7518CA7325B6}" type="datetime6">
              <a:rPr lang="en-AU" smtClean="0"/>
              <a:pPr>
                <a:defRPr/>
              </a:pPr>
              <a:t>August 12</a:t>
            </a:fld>
            <a:endParaRPr lang="en-AU"/>
          </a:p>
        </p:txBody>
      </p:sp>
      <p:sp>
        <p:nvSpPr>
          <p:cNvPr id="5" name="Footer Placeholder 4"/>
          <p:cNvSpPr>
            <a:spLocks noGrp="1"/>
          </p:cNvSpPr>
          <p:nvPr>
            <p:ph type="ftr" sz="quarter" idx="11"/>
          </p:nvPr>
        </p:nvSpPr>
        <p:spPr/>
        <p:txBody>
          <a:bodyPr/>
          <a:lstStyle>
            <a:lvl1pPr>
              <a:defRPr/>
            </a:lvl1pPr>
          </a:lstStyle>
          <a:p>
            <a:pPr>
              <a:defRPr/>
            </a:pPr>
            <a:r>
              <a:rPr lang="en-AU" smtClean="0"/>
              <a:t>© Health Workforce Australia</a:t>
            </a:r>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B394801-3E85-4225-9AC4-2B0A7194C525}" type="slidenum">
              <a:rPr lang="en-AU"/>
              <a:pPr>
                <a:defRPr/>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636912"/>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685800" y="422108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4EC5D065-0F91-4BAD-B3B1-D456AFDC8FD8}"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40796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457200" y="6525344"/>
            <a:ext cx="730424" cy="268139"/>
          </a:xfrm>
          <a:prstGeom prst="rect">
            <a:avLst/>
          </a:prstGeom>
        </p:spPr>
        <p:txBody>
          <a:bodyPr/>
          <a:lstStyle/>
          <a:p>
            <a:fld id="{7F3CEC9F-E64B-40C4-A6C4-633C98CE1BBD}" type="datetime6">
              <a:rPr lang="en-AU" smtClean="0"/>
              <a:pPr/>
              <a:t>August 12</a:t>
            </a:fld>
            <a:endParaRPr lang="en-AU"/>
          </a:p>
        </p:txBody>
      </p:sp>
      <p:sp>
        <p:nvSpPr>
          <p:cNvPr id="4" name="Footer Placeholder 3"/>
          <p:cNvSpPr>
            <a:spLocks noGrp="1"/>
          </p:cNvSpPr>
          <p:nvPr>
            <p:ph type="ftr" sz="quarter" idx="11"/>
          </p:nvPr>
        </p:nvSpPr>
        <p:spPr>
          <a:xfrm>
            <a:off x="6804248" y="6453336"/>
            <a:ext cx="1959496" cy="365125"/>
          </a:xfrm>
          <a:prstGeom prst="rect">
            <a:avLst/>
          </a:prstGeom>
        </p:spPr>
        <p:txBody>
          <a:bodyPr/>
          <a:lstStyle/>
          <a:p>
            <a:r>
              <a:rPr lang="en-AU" smtClean="0"/>
              <a:t>© Health Workforce Australia</a:t>
            </a:r>
            <a:endParaRPr lang="en-AU"/>
          </a:p>
        </p:txBody>
      </p:sp>
      <p:sp>
        <p:nvSpPr>
          <p:cNvPr id="5" name="Slide Number Placeholder 4"/>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262837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Title 6"/>
          <p:cNvSpPr>
            <a:spLocks noGrp="1"/>
          </p:cNvSpPr>
          <p:nvPr>
            <p:ph type="title"/>
          </p:nvPr>
        </p:nvSpPr>
        <p:spPr/>
        <p:txBody>
          <a:bodyPr/>
          <a:lstStyle/>
          <a:p>
            <a:r>
              <a:rPr lang="en-US" smtClean="0"/>
              <a:t>Click to edit Master title style</a:t>
            </a:r>
            <a:endParaRPr lang="en-AU"/>
          </a:p>
        </p:txBody>
      </p:sp>
      <p:sp>
        <p:nvSpPr>
          <p:cNvPr id="4" name="Date Placeholder 3"/>
          <p:cNvSpPr>
            <a:spLocks noGrp="1"/>
          </p:cNvSpPr>
          <p:nvPr>
            <p:ph type="dt" sz="half" idx="10"/>
          </p:nvPr>
        </p:nvSpPr>
        <p:spPr>
          <a:xfrm>
            <a:off x="107503" y="6453336"/>
            <a:ext cx="1166815" cy="266497"/>
          </a:xfrm>
          <a:prstGeom prst="rect">
            <a:avLst/>
          </a:prstGeom>
        </p:spPr>
        <p:txBody>
          <a:bodyPr/>
          <a:lstStyle>
            <a:lvl1pPr>
              <a:defRPr>
                <a:solidFill>
                  <a:schemeClr val="bg1"/>
                </a:solidFill>
              </a:defRPr>
            </a:lvl1pPr>
          </a:lstStyle>
          <a:p>
            <a:fld id="{62DF0806-2E1C-4497-BB6A-6D84A76AE411}" type="datetime6">
              <a:rPr lang="en-AU" smtClean="0"/>
              <a:pPr/>
              <a:t>August 12</a:t>
            </a:fld>
            <a:endParaRPr lang="en-AU"/>
          </a:p>
        </p:txBody>
      </p:sp>
      <p:sp>
        <p:nvSpPr>
          <p:cNvPr id="5" name="Footer Placeholder 4"/>
          <p:cNvSpPr>
            <a:spLocks noGrp="1"/>
          </p:cNvSpPr>
          <p:nvPr>
            <p:ph type="ftr" sz="quarter" idx="11"/>
          </p:nvPr>
        </p:nvSpPr>
        <p:spPr>
          <a:xfrm>
            <a:off x="7149008" y="6499267"/>
            <a:ext cx="1671464" cy="182562"/>
          </a:xfrm>
          <a:prstGeom prst="rect">
            <a:avLst/>
          </a:prstGeom>
        </p:spPr>
        <p:txBody>
          <a:bodyPr/>
          <a:lstStyle>
            <a:lvl1pPr>
              <a:defRPr>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2467194581"/>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10281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695BF4E5-C390-4BBE-BD5D-6CD5BF21D763}" type="datetime6">
              <a:rPr lang="en-AU" smtClean="0"/>
              <a:pPr/>
              <a:t>August 12</a:t>
            </a:fld>
            <a:endParaRPr lang="en-AU"/>
          </a:p>
        </p:txBody>
      </p:sp>
      <p:sp>
        <p:nvSpPr>
          <p:cNvPr id="6" name="Footer Placeholder 5"/>
          <p:cNvSpPr>
            <a:spLocks noGrp="1"/>
          </p:cNvSpPr>
          <p:nvPr>
            <p:ph type="ftr" sz="quarter" idx="11"/>
          </p:nvPr>
        </p:nvSpPr>
        <p:spPr/>
        <p:txBody>
          <a:bodyPr/>
          <a:lstStyle/>
          <a:p>
            <a:r>
              <a:rPr lang="en-AU" smtClean="0"/>
              <a:t>© Health Workforce Australia</a:t>
            </a:r>
            <a:endParaRPr lang="en-AU"/>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363402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23E79B29-96FA-4BC6-A6BD-8A30761AF43A}" type="datetime6">
              <a:rPr lang="en-AU" smtClean="0"/>
              <a:pPr/>
              <a:t>August 12</a:t>
            </a:fld>
            <a:endParaRPr lang="en-AU"/>
          </a:p>
        </p:txBody>
      </p:sp>
      <p:sp>
        <p:nvSpPr>
          <p:cNvPr id="8" name="Footer Placeholder 7"/>
          <p:cNvSpPr>
            <a:spLocks noGrp="1"/>
          </p:cNvSpPr>
          <p:nvPr>
            <p:ph type="ftr" sz="quarter" idx="11"/>
          </p:nvPr>
        </p:nvSpPr>
        <p:spPr/>
        <p:txBody>
          <a:bodyPr/>
          <a:lstStyle/>
          <a:p>
            <a:r>
              <a:rPr lang="en-AU" smtClean="0"/>
              <a:t>© Health Workforce Australia</a:t>
            </a:r>
            <a:endParaRPr lang="en-AU"/>
          </a:p>
        </p:txBody>
      </p:sp>
      <p:sp>
        <p:nvSpPr>
          <p:cNvPr id="9" name="Slide Number Placeholder 8"/>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1269103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7F3CEC9F-E64B-40C4-A6C4-633C98CE1BBD}"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sp>
        <p:nvSpPr>
          <p:cNvPr id="5" name="Slide Number Placeholder 4"/>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262837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C01A85-D22F-4771-867E-C58BF9F08D1A}" type="datetime6">
              <a:rPr lang="en-AU" smtClean="0"/>
              <a:pPr/>
              <a:t>August 12</a:t>
            </a:fld>
            <a:endParaRPr lang="en-AU"/>
          </a:p>
        </p:txBody>
      </p:sp>
      <p:sp>
        <p:nvSpPr>
          <p:cNvPr id="3" name="Footer Placeholder 2"/>
          <p:cNvSpPr>
            <a:spLocks noGrp="1"/>
          </p:cNvSpPr>
          <p:nvPr>
            <p:ph type="ftr" sz="quarter" idx="11"/>
          </p:nvPr>
        </p:nvSpPr>
        <p:spPr/>
        <p:txBody>
          <a:bodyPr/>
          <a:lstStyle/>
          <a:p>
            <a:r>
              <a:rPr lang="en-AU" smtClean="0"/>
              <a:t>© Health Workforce Australia</a:t>
            </a:r>
            <a:endParaRPr lang="en-AU"/>
          </a:p>
        </p:txBody>
      </p:sp>
      <p:sp>
        <p:nvSpPr>
          <p:cNvPr id="4" name="Slide Number Placeholder 3"/>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349014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525344"/>
            <a:ext cx="730424" cy="268139"/>
          </a:xfrm>
        </p:spPr>
        <p:txBody>
          <a:bodyPr/>
          <a:lstStyle/>
          <a:p>
            <a:fld id="{2B0E54AF-5549-48CA-ACA5-FF5735C66C8D}" type="datetime6">
              <a:rPr lang="en-AU" smtClean="0"/>
              <a:pPr/>
              <a:t>August 12</a:t>
            </a:fld>
            <a:endParaRPr lang="en-AU"/>
          </a:p>
        </p:txBody>
      </p:sp>
      <p:sp>
        <p:nvSpPr>
          <p:cNvPr id="6" name="Footer Placeholder 5"/>
          <p:cNvSpPr>
            <a:spLocks noGrp="1"/>
          </p:cNvSpPr>
          <p:nvPr>
            <p:ph type="ftr" sz="quarter" idx="11"/>
          </p:nvPr>
        </p:nvSpPr>
        <p:spPr>
          <a:xfrm>
            <a:off x="6804248" y="6453336"/>
            <a:ext cx="1959496" cy="365125"/>
          </a:xfrm>
        </p:spPr>
        <p:txBody>
          <a:bodyPr/>
          <a:lstStyle/>
          <a:p>
            <a:r>
              <a:rPr lang="en-AU" smtClean="0"/>
              <a:t>© Health Workforce Australia</a:t>
            </a:r>
            <a:endParaRPr lang="en-AU" dirty="0"/>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2649706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png"/><Relationship Id="rId5" Type="http://schemas.openxmlformats.org/officeDocument/2006/relationships/image" Target="../media/image2.png"/><Relationship Id="rId6" Type="http://schemas.openxmlformats.org/officeDocument/2006/relationships/image" Target="../media/image3.jpeg"/><Relationship Id="rId7" Type="http://schemas.openxmlformats.org/officeDocument/2006/relationships/image" Target="../media/image4.jpeg"/><Relationship Id="rId8" Type="http://schemas.openxmlformats.org/officeDocument/2006/relationships/image" Target="../media/image5.png"/><Relationship Id="rId9" Type="http://schemas.openxmlformats.org/officeDocument/2006/relationships/image" Target="../media/image6.png"/><Relationship Id="rId10" Type="http://schemas.openxmlformats.org/officeDocument/2006/relationships/image" Target="../media/image7.png"/><Relationship Id="rId11"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4" Type="http://schemas.openxmlformats.org/officeDocument/2006/relationships/slideLayout" Target="../slideLayouts/slideLayout6.xml"/><Relationship Id="rId5" Type="http://schemas.openxmlformats.org/officeDocument/2006/relationships/slideLayout" Target="../slideLayouts/slideLayout7.xml"/><Relationship Id="rId6" Type="http://schemas.openxmlformats.org/officeDocument/2006/relationships/slideLayout" Target="../slideLayouts/slideLayout8.xml"/><Relationship Id="rId7" Type="http://schemas.openxmlformats.org/officeDocument/2006/relationships/slideLayout" Target="../slideLayouts/slideLayout9.xml"/><Relationship Id="rId8" Type="http://schemas.openxmlformats.org/officeDocument/2006/relationships/slideLayout" Target="../slideLayouts/slideLayout10.xml"/><Relationship Id="rId9" Type="http://schemas.openxmlformats.org/officeDocument/2006/relationships/slideLayout" Target="../slideLayouts/slideLayout11.xml"/><Relationship Id="rId10" Type="http://schemas.openxmlformats.org/officeDocument/2006/relationships/theme" Target="../theme/theme2.xml"/><Relationship Id="rId11" Type="http://schemas.openxmlformats.org/officeDocument/2006/relationships/image" Target="../media/image9.png"/><Relationship Id="rId1" Type="http://schemas.openxmlformats.org/officeDocument/2006/relationships/slideLayout" Target="../slideLayouts/slideLayout3.xml"/><Relationship Id="rId2"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3.xml"/><Relationship Id="rId3"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dirty="0"/>
          </a:p>
        </p:txBody>
      </p:sp>
      <p:grpSp>
        <p:nvGrpSpPr>
          <p:cNvPr id="7" name="Group 6"/>
          <p:cNvGrpSpPr/>
          <p:nvPr/>
        </p:nvGrpSpPr>
        <p:grpSpPr>
          <a:xfrm>
            <a:off x="0" y="-180712"/>
            <a:ext cx="9144000" cy="1584176"/>
            <a:chOff x="0" y="-180712"/>
            <a:chExt cx="9144000" cy="1584176"/>
          </a:xfrm>
        </p:grpSpPr>
        <p:sp>
          <p:nvSpPr>
            <p:cNvPr id="8" name="Rectangle 7"/>
            <p:cNvSpPr/>
            <p:nvPr userDrawn="1"/>
          </p:nvSpPr>
          <p:spPr>
            <a:xfrm>
              <a:off x="0" y="0"/>
              <a:ext cx="9144000" cy="1196752"/>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userDrawn="1"/>
          </p:nvSpPr>
          <p:spPr>
            <a:xfrm rot="20933697">
              <a:off x="1341926" y="-180712"/>
              <a:ext cx="2655274" cy="1584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63487" y="286945"/>
              <a:ext cx="1689246" cy="765791"/>
            </a:xfrm>
            <a:prstGeom prst="rect">
              <a:avLst/>
            </a:prstGeom>
          </p:spPr>
        </p:pic>
      </p:grpSp>
      <p:sp>
        <p:nvSpPr>
          <p:cNvPr id="11" name="Rectangle 10"/>
          <p:cNvSpPr/>
          <p:nvPr/>
        </p:nvSpPr>
        <p:spPr>
          <a:xfrm>
            <a:off x="0" y="1217688"/>
            <a:ext cx="9144000" cy="4752528"/>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17" name="Group 16"/>
          <p:cNvGrpSpPr/>
          <p:nvPr/>
        </p:nvGrpSpPr>
        <p:grpSpPr>
          <a:xfrm>
            <a:off x="6805914" y="6165304"/>
            <a:ext cx="2146362" cy="520282"/>
            <a:chOff x="6444208" y="6026035"/>
            <a:chExt cx="2508068" cy="802450"/>
          </a:xfrm>
        </p:grpSpPr>
        <p:pic>
          <p:nvPicPr>
            <p:cNvPr id="18" name="Picture 1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948264" y="6026035"/>
              <a:ext cx="1547664" cy="283285"/>
            </a:xfrm>
            <a:prstGeom prst="rect">
              <a:avLst/>
            </a:prstGeom>
          </p:spPr>
        </p:pic>
        <p:pic>
          <p:nvPicPr>
            <p:cNvPr id="19" name="Picture 1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521698" y="6411675"/>
              <a:ext cx="844296" cy="310896"/>
            </a:xfrm>
            <a:prstGeom prst="rect">
              <a:avLst/>
            </a:prstGeom>
          </p:spPr>
        </p:pic>
        <p:pic>
          <p:nvPicPr>
            <p:cNvPr id="20" name="Picture 1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604448" y="6271960"/>
              <a:ext cx="347828" cy="556525"/>
            </a:xfrm>
            <a:prstGeom prst="rect">
              <a:avLst/>
            </a:prstGeom>
          </p:spPr>
        </p:pic>
        <p:pic>
          <p:nvPicPr>
            <p:cNvPr id="21" name="Picture 20"/>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444208" y="6451193"/>
              <a:ext cx="791071" cy="288082"/>
            </a:xfrm>
            <a:prstGeom prst="rect">
              <a:avLst/>
            </a:prstGeom>
          </p:spPr>
        </p:pic>
      </p:grpSp>
      <p:grpSp>
        <p:nvGrpSpPr>
          <p:cNvPr id="6" name="Group 5"/>
          <p:cNvGrpSpPr/>
          <p:nvPr/>
        </p:nvGrpSpPr>
        <p:grpSpPr>
          <a:xfrm>
            <a:off x="275576" y="6136003"/>
            <a:ext cx="2856264" cy="469664"/>
            <a:chOff x="275576" y="6136003"/>
            <a:chExt cx="2856264" cy="469664"/>
          </a:xfrm>
        </p:grpSpPr>
        <p:pic>
          <p:nvPicPr>
            <p:cNvPr id="3" name="Picture 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75576" y="6334289"/>
              <a:ext cx="1102557" cy="271378"/>
            </a:xfrm>
            <a:prstGeom prst="rect">
              <a:avLst/>
            </a:prstGeom>
          </p:spPr>
        </p:pic>
        <p:pic>
          <p:nvPicPr>
            <p:cNvPr id="4" name="Picture 3"/>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469067" y="6333723"/>
              <a:ext cx="1518757" cy="271944"/>
            </a:xfrm>
            <a:prstGeom prst="rect">
              <a:avLst/>
            </a:prstGeom>
          </p:spPr>
        </p:pic>
        <p:sp>
          <p:nvSpPr>
            <p:cNvPr id="5" name="TextBox 4"/>
            <p:cNvSpPr txBox="1"/>
            <p:nvPr userDrawn="1"/>
          </p:nvSpPr>
          <p:spPr>
            <a:xfrm>
              <a:off x="491600" y="6136003"/>
              <a:ext cx="2640240" cy="180819"/>
            </a:xfrm>
            <a:prstGeom prst="rect">
              <a:avLst/>
            </a:prstGeom>
            <a:noFill/>
          </p:spPr>
          <p:txBody>
            <a:bodyPr wrap="square" rtlCol="0">
              <a:spAutoFit/>
            </a:bodyPr>
            <a:lstStyle/>
            <a:p>
              <a:pPr>
                <a:lnSpc>
                  <a:spcPct val="115000"/>
                </a:lnSpc>
                <a:spcAft>
                  <a:spcPts val="1000"/>
                </a:spcAft>
              </a:pPr>
              <a:r>
                <a:rPr lang="en-AU" sz="500" b="0" i="1" dirty="0" smtClean="0">
                  <a:effectLst/>
                  <a:latin typeface="Arial"/>
                  <a:ea typeface="Calibri"/>
                  <a:cs typeface="Times New Roman"/>
                </a:rPr>
                <a:t>This project was possible due to funding made available by Health Workforce Australia</a:t>
              </a:r>
              <a:endParaRPr lang="en-AU" sz="700" b="0" dirty="0">
                <a:effectLst/>
                <a:latin typeface="Arial"/>
                <a:ea typeface="Calibri"/>
                <a:cs typeface="Times New Roman"/>
              </a:endParaRPr>
            </a:p>
          </p:txBody>
        </p:sp>
      </p:grpSp>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132291" y="6311602"/>
            <a:ext cx="733425" cy="285750"/>
          </a:xfrm>
          <a:prstGeom prst="rect">
            <a:avLst/>
          </a:prstGeom>
        </p:spPr>
      </p:pic>
    </p:spTree>
    <p:extLst>
      <p:ext uri="{BB962C8B-B14F-4D97-AF65-F5344CB8AC3E}">
        <p14:creationId xmlns:p14="http://schemas.microsoft.com/office/powerpoint/2010/main" val="3186711214"/>
      </p:ext>
    </p:extLst>
  </p:cSld>
  <p:clrMap bg1="lt1" tx1="dk1" bg2="lt2" tx2="dk2" accent1="accent1" accent2="accent2" accent3="accent3" accent4="accent4" accent5="accent5" accent6="accent6" hlink="hlink" folHlink="folHlink"/>
  <p:sldLayoutIdLst>
    <p:sldLayoutId id="2147483659" r:id="rId1"/>
    <p:sldLayoutId id="2147483701" r:id="rId2"/>
  </p:sldLayoutIdLst>
  <p:timing>
    <p:tnLst>
      <p:par>
        <p:cTn xmlns:p14="http://schemas.microsoft.com/office/powerpoint/2010/mai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Group 10"/>
          <p:cNvGrpSpPr/>
          <p:nvPr/>
        </p:nvGrpSpPr>
        <p:grpSpPr>
          <a:xfrm>
            <a:off x="0" y="6202280"/>
            <a:ext cx="9144000" cy="755112"/>
            <a:chOff x="375167" y="5924436"/>
            <a:chExt cx="9144000" cy="755112"/>
          </a:xfrm>
        </p:grpSpPr>
        <p:sp>
          <p:nvSpPr>
            <p:cNvPr id="8" name="Rectangle 7"/>
            <p:cNvSpPr/>
            <p:nvPr userDrawn="1"/>
          </p:nvSpPr>
          <p:spPr>
            <a:xfrm>
              <a:off x="375167" y="6002805"/>
              <a:ext cx="9144000"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userDrawn="1"/>
          </p:nvSpPr>
          <p:spPr>
            <a:xfrm rot="20142868">
              <a:off x="1907885" y="5924436"/>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2078423" y="6144277"/>
              <a:ext cx="872890" cy="395710"/>
            </a:xfrm>
            <a:prstGeom prst="rect">
              <a:avLst/>
            </a:prstGeom>
          </p:spPr>
        </p:pic>
      </p:gr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525344"/>
            <a:ext cx="730424" cy="268139"/>
          </a:xfrm>
          <a:prstGeom prst="rect">
            <a:avLst/>
          </a:prstGeom>
        </p:spPr>
        <p:txBody>
          <a:bodyPr vert="horz" lIns="91440" tIns="45720" rIns="91440" bIns="45720" rtlCol="0" anchor="ctr"/>
          <a:lstStyle>
            <a:lvl1pPr algn="l">
              <a:defRPr sz="900">
                <a:solidFill>
                  <a:schemeClr val="bg1"/>
                </a:solidFill>
              </a:defRPr>
            </a:lvl1pPr>
          </a:lstStyle>
          <a:p>
            <a:fld id="{2021AB5D-8DB4-4EB1-81D2-74A4548EBD96}" type="datetime6">
              <a:rPr lang="en-AU" smtClean="0"/>
              <a:pPr/>
              <a:t>August 12</a:t>
            </a:fld>
            <a:endParaRPr lang="en-AU" dirty="0"/>
          </a:p>
        </p:txBody>
      </p:sp>
      <p:sp>
        <p:nvSpPr>
          <p:cNvPr id="5" name="Footer Placeholder 4"/>
          <p:cNvSpPr>
            <a:spLocks noGrp="1"/>
          </p:cNvSpPr>
          <p:nvPr>
            <p:ph type="ftr" sz="quarter" idx="3"/>
          </p:nvPr>
        </p:nvSpPr>
        <p:spPr>
          <a:xfrm>
            <a:off x="6804248" y="6453336"/>
            <a:ext cx="1959496" cy="365125"/>
          </a:xfrm>
          <a:prstGeom prst="rect">
            <a:avLst/>
          </a:prstGeom>
        </p:spPr>
        <p:txBody>
          <a:bodyPr vert="horz" lIns="91440" tIns="45720" rIns="91440" bIns="45720" rtlCol="0" anchor="ctr"/>
          <a:lstStyle>
            <a:lvl1pPr algn="ctr">
              <a:defRPr sz="900">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4153451362"/>
      </p:ext>
    </p:extLst>
  </p:cSld>
  <p:clrMap bg1="lt1" tx1="dk1" bg2="lt2" tx2="dk2" accent1="accent1" accent2="accent2" accent3="accent3" accent4="accent4" accent5="accent5" accent6="accent6" hlink="hlink" folHlink="folHlink"/>
  <p:sldLayoutIdLst>
    <p:sldLayoutId id="2147483687" r:id="rId1"/>
    <p:sldLayoutId id="2147483690" r:id="rId2"/>
    <p:sldLayoutId id="2147483692" r:id="rId3"/>
    <p:sldLayoutId id="2147483693" r:id="rId4"/>
    <p:sldLayoutId id="2147483694" r:id="rId5"/>
    <p:sldLayoutId id="2147483695" r:id="rId6"/>
    <p:sldLayoutId id="2147483696" r:id="rId7"/>
    <p:sldLayoutId id="2147483697" r:id="rId8"/>
    <p:sldLayoutId id="2147483702" r:id="rId9"/>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
            <a:ext cx="9144000" cy="6259623"/>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6"/>
          <p:cNvSpPr/>
          <p:nvPr/>
        </p:nvSpPr>
        <p:spPr>
          <a:xfrm>
            <a:off x="-19574" y="6287008"/>
            <a:ext cx="9163573"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p:cNvSpPr/>
          <p:nvPr/>
        </p:nvSpPr>
        <p:spPr>
          <a:xfrm rot="20142868">
            <a:off x="1500223" y="6181254"/>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761" y="6401095"/>
            <a:ext cx="872890" cy="39571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2"/>
          </p:nvPr>
        </p:nvSpPr>
        <p:spPr>
          <a:xfrm>
            <a:off x="457200" y="6356350"/>
            <a:ext cx="1018456" cy="365125"/>
          </a:xfrm>
          <a:prstGeom prst="rect">
            <a:avLst/>
          </a:prstGeom>
        </p:spPr>
        <p:txBody>
          <a:bodyPr vert="horz" lIns="91440" tIns="45720" rIns="91440" bIns="45720" rtlCol="0" anchor="ctr"/>
          <a:lstStyle>
            <a:lvl1pPr algn="l">
              <a:defRPr sz="900">
                <a:solidFill>
                  <a:schemeClr val="bg1"/>
                </a:solidFill>
              </a:defRPr>
            </a:lvl1pPr>
          </a:lstStyle>
          <a:p>
            <a:fld id="{82C69519-CD4C-447F-82AD-EF14FEC907A9}" type="datetime6">
              <a:rPr lang="en-AU" smtClean="0"/>
              <a:pPr/>
              <a:t>August 12</a:t>
            </a:fld>
            <a:endParaRPr lang="en-AU" dirty="0"/>
          </a:p>
        </p:txBody>
      </p:sp>
      <p:sp>
        <p:nvSpPr>
          <p:cNvPr id="5" name="Footer Placeholder 4"/>
          <p:cNvSpPr>
            <a:spLocks noGrp="1"/>
          </p:cNvSpPr>
          <p:nvPr>
            <p:ph type="ftr" sz="quarter" idx="3"/>
          </p:nvPr>
        </p:nvSpPr>
        <p:spPr>
          <a:xfrm>
            <a:off x="6588224" y="6376247"/>
            <a:ext cx="2247528" cy="365125"/>
          </a:xfrm>
          <a:prstGeom prst="rect">
            <a:avLst/>
          </a:prstGeom>
        </p:spPr>
        <p:txBody>
          <a:bodyPr vert="horz" lIns="91440" tIns="45720" rIns="91440" bIns="45720" rtlCol="0" anchor="ctr"/>
          <a:lstStyle>
            <a:lvl1pPr algn="ctr">
              <a:defRPr sz="900">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349793760"/>
      </p:ext>
    </p:extLst>
  </p:cSld>
  <p:clrMap bg1="lt1" tx1="dk1" bg2="lt2" tx2="dk2" accent1="accent1" accent2="accent2" accent3="accent3" accent4="accent4" accent5="accent5" accent6="accent6" hlink="hlink" folHlink="folHlink"/>
  <p:sldLayoutIdLst>
    <p:sldLayoutId id="2147483691" r:id="rId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4" Type="http://schemas.openxmlformats.org/officeDocument/2006/relationships/diagramLayout" Target="../diagrams/layout5.xml"/><Relationship Id="rId5" Type="http://schemas.openxmlformats.org/officeDocument/2006/relationships/diagramQuickStyle" Target="../diagrams/quickStyle5.xml"/><Relationship Id="rId6" Type="http://schemas.openxmlformats.org/officeDocument/2006/relationships/diagramColors" Target="../diagrams/colors5.xml"/><Relationship Id="rId7" Type="http://schemas.microsoft.com/office/2007/relationships/diagramDrawing" Target="../diagrams/drawing5.xml"/><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4" Type="http://schemas.openxmlformats.org/officeDocument/2006/relationships/diagramLayout" Target="../diagrams/layout6.xml"/><Relationship Id="rId5" Type="http://schemas.openxmlformats.org/officeDocument/2006/relationships/diagramQuickStyle" Target="../diagrams/quickStyle6.xml"/><Relationship Id="rId6" Type="http://schemas.openxmlformats.org/officeDocument/2006/relationships/diagramColors" Target="../diagrams/colors6.xml"/><Relationship Id="rId7" Type="http://schemas.microsoft.com/office/2007/relationships/diagramDrawing" Target="../diagrams/drawing6.xml"/><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1" Type="http://schemas.openxmlformats.org/officeDocument/2006/relationships/slideLayout" Target="../slideLayouts/slideLayout4.xml"/><Relationship Id="rId2" Type="http://schemas.openxmlformats.org/officeDocument/2006/relationships/diagramData" Target="../diagrams/data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cid:image006.jpg@01CCB43F.DAE63100" TargetMode="External"/><Relationship Id="rId4" Type="http://schemas.openxmlformats.org/officeDocument/2006/relationships/image" Target="../media/image11.jpeg"/><Relationship Id="rId5" Type="http://schemas.openxmlformats.org/officeDocument/2006/relationships/image" Target="cid:image007.jpg@01CCB43F.DAE63100" TargetMode="External"/><Relationship Id="rId6" Type="http://schemas.openxmlformats.org/officeDocument/2006/relationships/hyperlink" Target="file://localhost/C:" TargetMode="External"/><Relationship Id="rId7" Type="http://schemas.openxmlformats.org/officeDocument/2006/relationships/image" Target="../media/image12.png"/><Relationship Id="rId1" Type="http://schemas.openxmlformats.org/officeDocument/2006/relationships/slideLayout" Target="../slideLayouts/slideLayout7.xml"/><Relationship Id="rId2" Type="http://schemas.openxmlformats.org/officeDocument/2006/relationships/image" Target="../media/image10.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ctrTitle"/>
          </p:nvPr>
        </p:nvSpPr>
        <p:spPr/>
        <p:txBody>
          <a:bodyPr>
            <a:normAutofit/>
          </a:bodyPr>
          <a:lstStyle/>
          <a:p>
            <a:pPr algn="ctr" eaLnBrk="1" hangingPunct="1"/>
            <a:r>
              <a:rPr lang="en-US" sz="3600" dirty="0" smtClean="0">
                <a:ea typeface="ＭＳ Ｐゴシック" charset="-128"/>
              </a:rPr>
              <a:t>Arrhythmias and Teamwork</a:t>
            </a:r>
            <a:endParaRPr lang="en-AU" sz="3600" dirty="0" smtClean="0">
              <a:ea typeface="ＭＳ Ｐゴシック" charset="-128"/>
            </a:endParaRPr>
          </a:p>
        </p:txBody>
      </p:sp>
      <p:sp>
        <p:nvSpPr>
          <p:cNvPr id="4" name="Subtitle 2"/>
          <p:cNvSpPr txBox="1">
            <a:spLocks/>
          </p:cNvSpPr>
          <p:nvPr/>
        </p:nvSpPr>
        <p:spPr>
          <a:xfrm>
            <a:off x="1475656" y="3573016"/>
            <a:ext cx="6400800" cy="1345704"/>
          </a:xfrm>
          <a:prstGeom prst="rect">
            <a:avLst/>
          </a:prstGeom>
        </p:spPr>
        <p:txBody>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AU" sz="2000" b="0" i="0" u="none" strike="noStrike" kern="1200" cap="none" spc="0" normalizeH="0" baseline="0" noProof="0" dirty="0" smtClean="0">
                <a:ln>
                  <a:noFill/>
                </a:ln>
                <a:solidFill>
                  <a:srgbClr val="003F5E"/>
                </a:solidFill>
                <a:effectLst/>
                <a:uLnTx/>
                <a:uFillTx/>
                <a:latin typeface="+mn-lt"/>
                <a:ea typeface="ＭＳ Ｐゴシック" charset="-128"/>
                <a:cs typeface="+mn-cs"/>
              </a:rPr>
              <a:t>For on site tutorials as part of remote simulation program</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2000" b="0" i="0" u="none" strike="noStrike" kern="1200" cap="none" spc="0" normalizeH="0" baseline="0" noProof="0" dirty="0" smtClean="0">
                <a:ln>
                  <a:noFill/>
                </a:ln>
                <a:solidFill>
                  <a:srgbClr val="003F5E"/>
                </a:solidFill>
                <a:effectLst/>
                <a:uLnTx/>
                <a:uFillTx/>
                <a:latin typeface="+mn-lt"/>
                <a:ea typeface="ＭＳ Ｐゴシック" charset="-128"/>
                <a:cs typeface="+mn-cs"/>
              </a:rPr>
              <a:t>Cardiac Module: C7</a:t>
            </a:r>
            <a:endParaRPr kumimoji="0" lang="en-AU" sz="2000" b="0" i="0" u="none" strike="noStrike" kern="1200" cap="none" spc="0" normalizeH="0" baseline="0" noProof="0" dirty="0" smtClean="0">
              <a:ln>
                <a:noFill/>
              </a:ln>
              <a:solidFill>
                <a:srgbClr val="003F5E"/>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AU" sz="3200" b="0" i="0" u="none" strike="noStrike" kern="1200" cap="none" spc="0" normalizeH="0" baseline="0" noProof="0" dirty="0" smtClean="0">
              <a:ln>
                <a:noFill/>
              </a:ln>
              <a:solidFill>
                <a:schemeClr val="tx1">
                  <a:tint val="75000"/>
                </a:schemeClr>
              </a:solidFill>
              <a:effectLst/>
              <a:uLnTx/>
              <a:uFillTx/>
              <a:latin typeface="+mn-lt"/>
              <a:ea typeface="ＭＳ Ｐゴシック" charset="-128"/>
              <a:cs typeface="+mn-cs"/>
            </a:endParaRPr>
          </a:p>
        </p:txBody>
      </p:sp>
    </p:spTree>
    <p:extLst>
      <p:ext uri="{BB962C8B-B14F-4D97-AF65-F5344CB8AC3E}">
        <p14:creationId xmlns:p14="http://schemas.microsoft.com/office/powerpoint/2010/main" val="121227846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Tachycardia ECG Decision Tree</a:t>
            </a:r>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12808331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2936847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Narrow Complex Tachycardia</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357047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9996665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Wide Complex Tachycardia</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3970758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421624659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Recognition of Cardiac Arrest</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graphicFrame>
        <p:nvGraphicFramePr>
          <p:cNvPr id="6" name="Content Placeholder 2"/>
          <p:cNvGraphicFramePr>
            <a:graphicFrameLocks/>
          </p:cNvGraphicFramePr>
          <p:nvPr>
            <p:extLst>
              <p:ext uri="{D42A27DB-BD31-4B8C-83A1-F6EECF244321}">
                <p14:modId xmlns:p14="http://schemas.microsoft.com/office/powerpoint/2010/main" val="732971690"/>
              </p:ext>
            </p:extLst>
          </p:nvPr>
        </p:nvGraphicFramePr>
        <p:xfrm>
          <a:off x="609600" y="17526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533400"/>
            <a:ext cx="8020050" cy="5256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Skills</a:t>
            </a:r>
            <a:endParaRPr lang="en-US" dirty="0"/>
          </a:p>
        </p:txBody>
      </p:sp>
      <p:sp>
        <p:nvSpPr>
          <p:cNvPr id="3" name="Content Placeholder 2"/>
          <p:cNvSpPr>
            <a:spLocks noGrp="1"/>
          </p:cNvSpPr>
          <p:nvPr>
            <p:ph idx="1"/>
          </p:nvPr>
        </p:nvSpPr>
        <p:spPr/>
        <p:txBody>
          <a:bodyPr/>
          <a:lstStyle/>
          <a:p>
            <a:r>
              <a:rPr lang="en-US" dirty="0" smtClean="0"/>
              <a:t>Assemble the right team</a:t>
            </a:r>
          </a:p>
          <a:p>
            <a:r>
              <a:rPr lang="en-US" dirty="0" smtClean="0"/>
              <a:t>Plan and Prepare</a:t>
            </a:r>
          </a:p>
          <a:p>
            <a:r>
              <a:rPr lang="en-US" dirty="0" smtClean="0"/>
              <a:t>Manage Resources</a:t>
            </a:r>
          </a:p>
          <a:p>
            <a:r>
              <a:rPr lang="en-US" dirty="0" smtClean="0"/>
              <a:t>Manage People</a:t>
            </a:r>
          </a:p>
          <a:p>
            <a:r>
              <a:rPr lang="en-US" dirty="0" smtClean="0"/>
              <a:t>Communicate Effectively</a:t>
            </a:r>
          </a:p>
          <a:p>
            <a:r>
              <a:rPr lang="en-US" dirty="0" smtClean="0"/>
              <a:t>Monitor and Evaluate</a:t>
            </a:r>
          </a:p>
          <a:p>
            <a:r>
              <a:rPr lang="en-US" dirty="0" smtClean="0"/>
              <a:t>Support Each other</a:t>
            </a:r>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dirty="0" smtClean="0">
                <a:ea typeface="ＭＳ Ｐゴシック" charset="-128"/>
              </a:rPr>
              <a:t>Scenario</a:t>
            </a:r>
          </a:p>
        </p:txBody>
      </p:sp>
      <p:sp>
        <p:nvSpPr>
          <p:cNvPr id="4" name="Footer Placeholder 3"/>
          <p:cNvSpPr>
            <a:spLocks noGrp="1"/>
          </p:cNvSpPr>
          <p:nvPr>
            <p:ph type="ftr" sz="quarter" idx="10"/>
          </p:nvPr>
        </p:nvSpPr>
        <p:spPr>
          <a:xfrm>
            <a:off x="6732240" y="6525344"/>
            <a:ext cx="2232248" cy="288032"/>
          </a:xfrm>
        </p:spPr>
        <p:txBody>
          <a:bodyPr/>
          <a:lstStyle/>
          <a:p>
            <a:pPr>
              <a:defRPr/>
            </a:pPr>
            <a:r>
              <a:rPr lang="en-AU" dirty="0" smtClean="0"/>
              <a:t>© Health Workforce Australia</a:t>
            </a:r>
            <a:endParaRPr lang="en-AU" dirty="0"/>
          </a:p>
        </p:txBody>
      </p:sp>
      <p:sp>
        <p:nvSpPr>
          <p:cNvPr id="2"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6" name="Content Placeholder 5"/>
          <p:cNvSpPr>
            <a:spLocks noGrp="1"/>
          </p:cNvSpPr>
          <p:nvPr>
            <p:ph idx="1"/>
          </p:nvPr>
        </p:nvSpPr>
        <p:spPr/>
        <p:txBody>
          <a:bodyPr/>
          <a:lstStyle/>
          <a:p>
            <a:r>
              <a:rPr lang="en-AU" dirty="0" smtClean="0"/>
              <a:t>Michael Jackson</a:t>
            </a:r>
          </a:p>
          <a:p>
            <a:pPr>
              <a:buNone/>
            </a:pPr>
            <a:r>
              <a:rPr lang="en-AU" dirty="0" smtClean="0"/>
              <a:t>	50 year old man BIBA with a decreased GCS from home. His father found him unresponsive in bed with a bag of blue pills. He has no significant past medical history. He has been put into </a:t>
            </a:r>
            <a:r>
              <a:rPr lang="en-AU" dirty="0" err="1" smtClean="0"/>
              <a:t>Resus</a:t>
            </a:r>
            <a:r>
              <a:rPr lang="en-AU" dirty="0" smtClean="0"/>
              <a:t> and you have been asked to review this patient. </a:t>
            </a:r>
            <a:endParaRPr lang="en-GB" dirty="0"/>
          </a:p>
        </p:txBody>
      </p:sp>
    </p:spTree>
    <p:extLst>
      <p:ext uri="{BB962C8B-B14F-4D97-AF65-F5344CB8AC3E}">
        <p14:creationId xmlns:p14="http://schemas.microsoft.com/office/powerpoint/2010/main" val="334308051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pPr eaLnBrk="1" hangingPunct="1"/>
            <a:r>
              <a:rPr lang="en-US" dirty="0" smtClean="0">
                <a:ea typeface="ＭＳ Ｐゴシック" charset="-128"/>
              </a:rPr>
              <a:t>Scenario</a:t>
            </a:r>
          </a:p>
        </p:txBody>
      </p:sp>
      <p:sp>
        <p:nvSpPr>
          <p:cNvPr id="63490" name="Content Placeholder 2"/>
          <p:cNvSpPr>
            <a:spLocks noGrp="1"/>
          </p:cNvSpPr>
          <p:nvPr>
            <p:ph idx="1"/>
          </p:nvPr>
        </p:nvSpPr>
        <p:spPr>
          <a:xfrm>
            <a:off x="457200" y="1600200"/>
            <a:ext cx="8229600" cy="4097338"/>
          </a:xfrm>
        </p:spPr>
        <p:txBody>
          <a:bodyPr/>
          <a:lstStyle/>
          <a:p>
            <a:pPr eaLnBrk="1" hangingPunct="1"/>
            <a:r>
              <a:rPr lang="en-US" dirty="0" smtClean="0">
                <a:ea typeface="ＭＳ Ｐゴシック" charset="-128"/>
              </a:rPr>
              <a:t>Kelvin Kline</a:t>
            </a:r>
          </a:p>
          <a:p>
            <a:pPr>
              <a:buNone/>
            </a:pPr>
            <a:r>
              <a:rPr lang="en-AU" dirty="0" smtClean="0"/>
              <a:t>	70 year old man BIBA following a </a:t>
            </a:r>
            <a:r>
              <a:rPr lang="en-AU" dirty="0" err="1" smtClean="0"/>
              <a:t>syncopal</a:t>
            </a:r>
            <a:r>
              <a:rPr lang="en-AU" dirty="0" smtClean="0"/>
              <a:t> episode at home. He has a history of AMI, CCF and a pacemaker insertion. The triage person has put him into </a:t>
            </a:r>
            <a:r>
              <a:rPr lang="en-AU" dirty="0" err="1" smtClean="0"/>
              <a:t>Resus</a:t>
            </a:r>
            <a:r>
              <a:rPr lang="en-AU" dirty="0" smtClean="0"/>
              <a:t> and you have been asked to review this patient. </a:t>
            </a:r>
            <a:endParaRPr lang="en-US" dirty="0" smtClean="0">
              <a:solidFill>
                <a:srgbClr val="FF0000"/>
              </a:solidFill>
              <a:ea typeface="ＭＳ Ｐゴシック" charset="-128"/>
            </a:endParaRPr>
          </a:p>
        </p:txBody>
      </p:sp>
      <p:sp>
        <p:nvSpPr>
          <p:cNvPr id="4" name="Footer Placeholder 3"/>
          <p:cNvSpPr>
            <a:spLocks noGrp="1"/>
          </p:cNvSpPr>
          <p:nvPr>
            <p:ph type="ftr" sz="quarter" idx="10"/>
          </p:nvPr>
        </p:nvSpPr>
        <p:spPr>
          <a:xfrm>
            <a:off x="6732240" y="6453336"/>
            <a:ext cx="2232248" cy="288032"/>
          </a:xfrm>
        </p:spPr>
        <p:txBody>
          <a:bodyPr/>
          <a:lstStyle/>
          <a:p>
            <a:pPr>
              <a:defRPr/>
            </a:pPr>
            <a:r>
              <a:rPr lang="en-AU" smtClean="0"/>
              <a:t>© Health Workforce Australia</a:t>
            </a:r>
            <a:endParaRPr lang="en-AU" dirty="0"/>
          </a:p>
        </p:txBody>
      </p:sp>
      <p:sp>
        <p:nvSpPr>
          <p:cNvPr id="2" name="Date Placeholder 1"/>
          <p:cNvSpPr>
            <a:spLocks noGrp="1"/>
          </p:cNvSpPr>
          <p:nvPr>
            <p:ph type="dt" sz="half" idx="10"/>
          </p:nvPr>
        </p:nvSpPr>
        <p:spPr>
          <a:xfrm>
            <a:off x="179512" y="6453336"/>
            <a:ext cx="730424" cy="268139"/>
          </a:xfrm>
        </p:spPr>
        <p:txBody>
          <a:bodyPr/>
          <a:lstStyle/>
          <a:p>
            <a:fld id="{9B66DAD4-BFE0-4B7F-896E-394D637592E4}" type="datetime6">
              <a:rPr lang="en-AU" smtClean="0"/>
              <a:pPr/>
              <a:t>August 12</a:t>
            </a:fld>
            <a:endParaRPr lang="en-AU" dirty="0"/>
          </a:p>
        </p:txBody>
      </p:sp>
    </p:spTree>
    <p:extLst>
      <p:ext uri="{BB962C8B-B14F-4D97-AF65-F5344CB8AC3E}">
        <p14:creationId xmlns:p14="http://schemas.microsoft.com/office/powerpoint/2010/main" val="42312722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lstStyle/>
          <a:p>
            <a:r>
              <a:rPr lang="en-AU" dirty="0" err="1" smtClean="0"/>
              <a:t>Minne</a:t>
            </a:r>
            <a:r>
              <a:rPr lang="en-AU" dirty="0" smtClean="0"/>
              <a:t> Moose</a:t>
            </a:r>
          </a:p>
          <a:p>
            <a:pPr>
              <a:buNone/>
            </a:pPr>
            <a:r>
              <a:rPr lang="en-AU" dirty="0" smtClean="0"/>
              <a:t>	50 year old woman presents with left sided chest pain and SOB for the last 2 days. She is on holiday from Brisbane. She has a history of metastatic breast cancer and has recently finished a course of chemotherapy. She has been triaged into an acute bed and her friend is out in the waiting room.</a:t>
            </a:r>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Management of malignant arrhythmias requires a structured approach</a:t>
            </a:r>
          </a:p>
          <a:p>
            <a:r>
              <a:rPr lang="en-US" dirty="0" smtClean="0"/>
              <a:t>Apply the Stable </a:t>
            </a:r>
            <a:r>
              <a:rPr lang="en-US" dirty="0" err="1" smtClean="0"/>
              <a:t>vs</a:t>
            </a:r>
            <a:r>
              <a:rPr lang="en-US" dirty="0" smtClean="0"/>
              <a:t> Unstable rule</a:t>
            </a:r>
          </a:p>
          <a:p>
            <a:r>
              <a:rPr lang="en-US" dirty="0" smtClean="0"/>
              <a:t>The cause and co-morbidities should be considered in context of the event</a:t>
            </a:r>
          </a:p>
          <a:p>
            <a:r>
              <a:rPr lang="en-US" dirty="0" smtClean="0"/>
              <a:t>Effective communication is essential for a effective teamwork</a:t>
            </a:r>
          </a:p>
          <a:p>
            <a:pPr>
              <a:buNone/>
            </a:pPr>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smtClean="0"/>
              <a:t>Sponsor</a:t>
            </a:r>
            <a:endParaRPr lang="en-AU" dirty="0"/>
          </a:p>
        </p:txBody>
      </p:sp>
      <p:grpSp>
        <p:nvGrpSpPr>
          <p:cNvPr id="2" name="Group 1"/>
          <p:cNvGrpSpPr/>
          <p:nvPr/>
        </p:nvGrpSpPr>
        <p:grpSpPr>
          <a:xfrm>
            <a:off x="1629556" y="2204864"/>
            <a:ext cx="5884887" cy="676275"/>
            <a:chOff x="323528" y="1916832"/>
            <a:chExt cx="5884887" cy="676275"/>
          </a:xfrm>
        </p:grpSpPr>
        <p:pic>
          <p:nvPicPr>
            <p:cNvPr id="1027" name="Picture 3" descr="cid:image006.jpg@01CCB43F.DAE63100"/>
            <p:cNvPicPr>
              <a:picLocks noChangeAspect="1" noChangeArrowheads="1"/>
            </p:cNvPicPr>
            <p:nvPr/>
          </p:nvPicPr>
          <p:blipFill>
            <a:blip r:embed="rId2" r:link="rId3" cstate="print"/>
            <a:srcRect/>
            <a:stretch>
              <a:fillRect/>
            </a:stretch>
          </p:blipFill>
          <p:spPr bwMode="auto">
            <a:xfrm>
              <a:off x="323528" y="1916832"/>
              <a:ext cx="2600325" cy="638175"/>
            </a:xfrm>
            <a:prstGeom prst="rect">
              <a:avLst/>
            </a:prstGeom>
            <a:noFill/>
          </p:spPr>
        </p:pic>
        <p:pic>
          <p:nvPicPr>
            <p:cNvPr id="1026" name="Picture 2" descr="cid:image007.jpg@01CCB43F.DAE63100"/>
            <p:cNvPicPr>
              <a:picLocks noChangeAspect="1" noChangeArrowheads="1"/>
            </p:cNvPicPr>
            <p:nvPr/>
          </p:nvPicPr>
          <p:blipFill>
            <a:blip r:embed="rId4" r:link="rId5" cstate="print"/>
            <a:srcRect/>
            <a:stretch>
              <a:fillRect/>
            </a:stretch>
          </p:blipFill>
          <p:spPr bwMode="auto">
            <a:xfrm>
              <a:off x="3131840" y="1916832"/>
              <a:ext cx="3076575" cy="676275"/>
            </a:xfrm>
            <a:prstGeom prst="rect">
              <a:avLst/>
            </a:prstGeom>
            <a:noFill/>
          </p:spPr>
        </p:pic>
      </p:grpSp>
      <p:pic>
        <p:nvPicPr>
          <p:cNvPr id="1025" name="Picture 4" descr="http://www.health.nsw.gov.au/images/new/nswhealth_logo.png">
            <a:hlinkClick r:id="rId6" action="ppaction://hlinkfile" tooltip="&quot;[Go to homepage]&quot;"/>
          </p:cNvPr>
          <p:cNvPicPr>
            <a:picLocks noChangeAspect="1" noChangeArrowheads="1"/>
          </p:cNvPicPr>
          <p:nvPr/>
        </p:nvPicPr>
        <p:blipFill>
          <a:blip r:embed="rId7" cstate="print"/>
          <a:srcRect/>
          <a:stretch>
            <a:fillRect/>
          </a:stretch>
        </p:blipFill>
        <p:spPr bwMode="auto">
          <a:xfrm>
            <a:off x="3698354" y="4509120"/>
            <a:ext cx="1809750" cy="800100"/>
          </a:xfrm>
          <a:prstGeom prst="rect">
            <a:avLst/>
          </a:prstGeom>
          <a:noFill/>
        </p:spPr>
      </p:pic>
      <p:sp>
        <p:nvSpPr>
          <p:cNvPr id="1028" name="Rectangle 4"/>
          <p:cNvSpPr>
            <a:spLocks noChangeArrowheads="1"/>
          </p:cNvSpPr>
          <p:nvPr/>
        </p:nvSpPr>
        <p:spPr bwMode="auto">
          <a:xfrm>
            <a:off x="323528" y="1410834"/>
            <a:ext cx="8568952"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This project was possible due to funding made available by</a:t>
            </a:r>
            <a:endParaRPr kumimoji="0" lang="en-A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10953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AU"/>
          </a:p>
        </p:txBody>
      </p:sp>
      <p:sp>
        <p:nvSpPr>
          <p:cNvPr id="1030" name="Rectangle 6"/>
          <p:cNvSpPr>
            <a:spLocks noChangeArrowheads="1"/>
          </p:cNvSpPr>
          <p:nvPr/>
        </p:nvSpPr>
        <p:spPr bwMode="auto">
          <a:xfrm>
            <a:off x="107504" y="3390091"/>
            <a:ext cx="892899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AU" sz="1000" b="0"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AU"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Projects within NSW are overseen by the NSW Ministry of Health on behalf of HWA </a:t>
            </a:r>
            <a:endParaRPr kumimoji="0" lang="en-A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0" y="30289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000" b="0" i="0" u="none" strike="noStrike" cap="none" normalizeH="0" baseline="0" smtClean="0">
                <a:ln>
                  <a:noFill/>
                </a:ln>
                <a:solidFill>
                  <a:schemeClr val="tx1"/>
                </a:solidFill>
                <a:effectLst/>
                <a:latin typeface="Calibri" pitchFamily="34" charset="0"/>
                <a:ea typeface="Calibri" pitchFamily="34" charset="0"/>
                <a:cs typeface="Calibri" pitchFamily="34" charset="0"/>
              </a:rPr>
              <a:t> </a:t>
            </a:r>
            <a:endParaRPr kumimoji="0" lang="en-A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AU" sz="2000" b="1" dirty="0" smtClean="0"/>
              <a:t>Acknowledgments</a:t>
            </a:r>
            <a:endParaRPr lang="en-AU" sz="2000" b="1" dirty="0"/>
          </a:p>
        </p:txBody>
      </p:sp>
      <p:sp>
        <p:nvSpPr>
          <p:cNvPr id="7" name="Content Placeholder 6"/>
          <p:cNvSpPr>
            <a:spLocks noGrp="1"/>
          </p:cNvSpPr>
          <p:nvPr>
            <p:ph sz="half" idx="2"/>
          </p:nvPr>
        </p:nvSpPr>
        <p:spPr>
          <a:xfrm>
            <a:off x="971600" y="1052736"/>
            <a:ext cx="7848872" cy="5400600"/>
          </a:xfrm>
        </p:spPr>
        <p:txBody>
          <a:bodyPr>
            <a:normAutofit fontScale="62500" lnSpcReduction="20000"/>
          </a:bodyPr>
          <a:lstStyle/>
          <a:p>
            <a:pPr marL="0" indent="0">
              <a:buNone/>
            </a:pPr>
            <a:r>
              <a:rPr lang="en-AU" sz="3200" b="1" dirty="0" smtClean="0"/>
              <a:t>C7 Topic expert author</a:t>
            </a:r>
            <a:r>
              <a:rPr lang="en-AU" sz="3200" dirty="0" smtClean="0"/>
              <a:t>: Tim Tan, Marian Lee, Clare Richmond</a:t>
            </a:r>
          </a:p>
          <a:p>
            <a:pPr marL="0" indent="0">
              <a:buNone/>
            </a:pPr>
            <a:r>
              <a:rPr lang="en-AU" sz="3200" b="1" dirty="0" smtClean="0"/>
              <a:t>C7 Simulation  session authors: </a:t>
            </a:r>
            <a:r>
              <a:rPr lang="en-AU" sz="3200" dirty="0" smtClean="0"/>
              <a:t>Timothy Tan</a:t>
            </a:r>
          </a:p>
          <a:p>
            <a:pPr>
              <a:buNone/>
            </a:pPr>
            <a:r>
              <a:rPr lang="en-AU" sz="3200" b="1" dirty="0" smtClean="0"/>
              <a:t>Cardiac Module Expert Working Party and Peer Review Team</a:t>
            </a:r>
            <a:r>
              <a:rPr lang="en-AU" sz="3200" dirty="0" smtClean="0"/>
              <a:t/>
            </a:r>
            <a:br>
              <a:rPr lang="en-AU" sz="3200" dirty="0" smtClean="0"/>
            </a:br>
            <a:r>
              <a:rPr lang="en-AU" sz="3200" dirty="0" smtClean="0"/>
              <a:t>Michael </a:t>
            </a:r>
            <a:r>
              <a:rPr lang="en-AU" sz="3200" dirty="0" err="1" smtClean="0"/>
              <a:t>Bastick</a:t>
            </a:r>
            <a:r>
              <a:rPr lang="en-AU" sz="3200" dirty="0" smtClean="0"/>
              <a:t> FACEM Gosford Hospital</a:t>
            </a:r>
            <a:br>
              <a:rPr lang="en-AU" sz="3200" dirty="0" smtClean="0"/>
            </a:br>
            <a:r>
              <a:rPr lang="en-AU" sz="3200" dirty="0" smtClean="0"/>
              <a:t>Sandra Cheng Simulation Fellow SCSSC</a:t>
            </a:r>
            <a:br>
              <a:rPr lang="en-AU" sz="3200" dirty="0" smtClean="0"/>
            </a:br>
            <a:r>
              <a:rPr lang="en-AU" sz="3200" dirty="0" smtClean="0"/>
              <a:t>John Kennedy FACEM Royal North Shore Hospital</a:t>
            </a:r>
            <a:br>
              <a:rPr lang="en-AU" sz="3200" dirty="0" smtClean="0"/>
            </a:br>
            <a:r>
              <a:rPr lang="en-AU" sz="3200" dirty="0" smtClean="0"/>
              <a:t>Marian Lee FACEM Prince of Wales Hospital</a:t>
            </a:r>
            <a:br>
              <a:rPr lang="en-AU" sz="3200" dirty="0" smtClean="0"/>
            </a:br>
            <a:r>
              <a:rPr lang="en-AU" sz="3200" dirty="0" smtClean="0"/>
              <a:t>John McKenzie FACEM Australian Institute for Clinical Education (AICE)</a:t>
            </a:r>
            <a:br>
              <a:rPr lang="en-AU" sz="3200" dirty="0" smtClean="0"/>
            </a:br>
            <a:r>
              <a:rPr lang="en-AU" sz="3200" dirty="0" smtClean="0"/>
              <a:t>Clare Richmond FACEM Royal Prince Alfred Hospital</a:t>
            </a:r>
            <a:br>
              <a:rPr lang="en-AU" sz="3200" dirty="0" smtClean="0"/>
            </a:br>
            <a:r>
              <a:rPr lang="en-AU" sz="3200" dirty="0" smtClean="0"/>
              <a:t>Morgan Sherwood Simulation Fellow SCSSC</a:t>
            </a:r>
            <a:br>
              <a:rPr lang="en-AU" sz="3200" dirty="0" smtClean="0"/>
            </a:br>
            <a:r>
              <a:rPr lang="en-AU" sz="3200" dirty="0" smtClean="0"/>
              <a:t>Timothy Tan Simulation Fellow SCSSC</a:t>
            </a:r>
            <a:br>
              <a:rPr lang="en-AU" sz="3200" dirty="0" smtClean="0"/>
            </a:br>
            <a:r>
              <a:rPr lang="en-AU" sz="3200" dirty="0" smtClean="0"/>
              <a:t>John Vassiliadis FACEM Royal North Shore Hospital</a:t>
            </a:r>
          </a:p>
          <a:p>
            <a:pPr marL="0" indent="0">
              <a:buNone/>
            </a:pPr>
            <a:endParaRPr lang="en-AU" sz="3200" b="1" dirty="0" smtClean="0"/>
          </a:p>
          <a:p>
            <a:pPr marL="0" indent="0">
              <a:buNone/>
            </a:pPr>
            <a:r>
              <a:rPr lang="en-AU" sz="3200" b="1" dirty="0" smtClean="0"/>
              <a:t>Educational consultants:</a:t>
            </a:r>
          </a:p>
          <a:p>
            <a:pPr>
              <a:buNone/>
            </a:pPr>
            <a:r>
              <a:rPr lang="en-AU" sz="3200" dirty="0" smtClean="0"/>
              <a:t>	Stephanie O’Regan Nurse Educator SCSSC</a:t>
            </a:r>
            <a:br>
              <a:rPr lang="en-AU" sz="3200" dirty="0" smtClean="0"/>
            </a:br>
            <a:r>
              <a:rPr lang="en-AU" sz="3200" dirty="0" smtClean="0"/>
              <a:t>Leonie Watterson Director Simulation Division SCSSC</a:t>
            </a:r>
            <a:br>
              <a:rPr lang="en-AU" sz="3200" dirty="0" smtClean="0"/>
            </a:br>
            <a:r>
              <a:rPr lang="en-AU" sz="3200" dirty="0" smtClean="0"/>
              <a:t>John Vassiliadis Deputy Director SCSSC</a:t>
            </a:r>
          </a:p>
          <a:p>
            <a:pPr>
              <a:buNone/>
            </a:pPr>
            <a:r>
              <a:rPr lang="en-AU" sz="3200" dirty="0" smtClean="0"/>
              <a:t>	Clare Richmond FACEM Royal Prince Alfred Hospital</a:t>
            </a:r>
            <a:br>
              <a:rPr lang="en-AU" sz="3200" dirty="0" smtClean="0"/>
            </a:br>
            <a:r>
              <a:rPr lang="en-AU" sz="3200" dirty="0" smtClean="0"/>
              <a:t>Morgan Sherwood Simulation Fellow SCSSC</a:t>
            </a:r>
          </a:p>
          <a:p>
            <a:pPr>
              <a:buNone/>
            </a:pPr>
            <a:endParaRPr lang="en-AU" dirty="0" smtClean="0"/>
          </a:p>
          <a:p>
            <a:endParaRPr lang="en-AU" dirty="0"/>
          </a:p>
        </p:txBody>
      </p:sp>
      <p:sp>
        <p:nvSpPr>
          <p:cNvPr id="2" name="Date Placeholder 1"/>
          <p:cNvSpPr>
            <a:spLocks noGrp="1"/>
          </p:cNvSpPr>
          <p:nvPr>
            <p:ph type="dt" sz="half" idx="10"/>
          </p:nvPr>
        </p:nvSpPr>
        <p:spPr/>
        <p:txBody>
          <a:bodyPr/>
          <a:lstStyle/>
          <a:p>
            <a:fld id="{7B777975-CEB6-4A05-9C87-1664B947E5A3}"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388011906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3568" y="404664"/>
            <a:ext cx="7772400" cy="2808312"/>
          </a:xfrm>
        </p:spPr>
        <p:txBody>
          <a:bodyPr>
            <a:normAutofit/>
          </a:bodyPr>
          <a:lstStyle/>
          <a:p>
            <a:r>
              <a:rPr lang="en-AU" sz="3200" dirty="0" smtClean="0">
                <a:latin typeface="+mn-lt"/>
              </a:rPr>
              <a:t>Disclaimer</a:t>
            </a:r>
            <a:r>
              <a:rPr lang="en-AU" sz="3200" dirty="0" smtClean="0"/>
              <a:t/>
            </a:r>
            <a:br>
              <a:rPr lang="en-AU" sz="3200" dirty="0" smtClean="0"/>
            </a:br>
            <a:r>
              <a:rPr lang="en-AU" sz="1600" dirty="0" smtClean="0"/>
              <a:t/>
            </a:r>
            <a:br>
              <a:rPr lang="en-AU" sz="1600" dirty="0" smtClean="0"/>
            </a:br>
            <a:r>
              <a:rPr lang="en-US" sz="2000" dirty="0" smtClean="0">
                <a:latin typeface="+mn-lt"/>
              </a:rPr>
              <a:t>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a:t>
            </a:r>
            <a:endParaRPr lang="en-GB" sz="2000" dirty="0">
              <a:latin typeface="+mn-lt"/>
            </a:endParaRPr>
          </a:p>
        </p:txBody>
      </p:sp>
      <p:sp>
        <p:nvSpPr>
          <p:cNvPr id="9" name="Subtitle 8"/>
          <p:cNvSpPr>
            <a:spLocks noGrp="1"/>
          </p:cNvSpPr>
          <p:nvPr>
            <p:ph type="subTitle" idx="1"/>
          </p:nvPr>
        </p:nvSpPr>
        <p:spPr>
          <a:xfrm>
            <a:off x="685800" y="3886200"/>
            <a:ext cx="7772400" cy="1752600"/>
          </a:xfrm>
        </p:spPr>
        <p:txBody>
          <a:bodyPr>
            <a:normAutofit fontScale="92500" lnSpcReduction="20000"/>
          </a:bodyPr>
          <a:lstStyle/>
          <a:p>
            <a:r>
              <a:rPr lang="en-US" dirty="0" smtClean="0">
                <a:solidFill>
                  <a:srgbClr val="000000"/>
                </a:solidFill>
              </a:rPr>
              <a:t>Copyright and Permission to </a:t>
            </a:r>
            <a:r>
              <a:rPr lang="en-US" dirty="0" smtClean="0">
                <a:solidFill>
                  <a:srgbClr val="000000"/>
                </a:solidFill>
                <a:latin typeface="+mj-lt"/>
              </a:rPr>
              <a:t>Reproduce</a:t>
            </a:r>
          </a:p>
          <a:p>
            <a:endParaRPr lang="en-US" sz="1600" dirty="0" smtClean="0">
              <a:solidFill>
                <a:srgbClr val="000000"/>
              </a:solidFill>
              <a:latin typeface="+mj-lt"/>
            </a:endParaRPr>
          </a:p>
          <a:p>
            <a:r>
              <a:rPr lang="en-US" sz="2000" dirty="0" smtClean="0">
                <a:solidFill>
                  <a:srgbClr val="000000"/>
                </a:solidFill>
              </a:rPr>
              <a:t>This work is copyright. It may be reproduced for study or training purposes subject to the inclusion of an acknowledgement of the source: Health Workforce Australia EdWISE program. It may not be reproduced for commercial usage or sale. </a:t>
            </a:r>
          </a:p>
          <a:p>
            <a:endParaRPr lang="en-GB" dirty="0"/>
          </a:p>
        </p:txBody>
      </p:sp>
      <p:sp>
        <p:nvSpPr>
          <p:cNvPr id="2" name="Date Placeholder 1"/>
          <p:cNvSpPr>
            <a:spLocks noGrp="1"/>
          </p:cNvSpPr>
          <p:nvPr>
            <p:ph type="dt" sz="half" idx="10"/>
          </p:nvPr>
        </p:nvSpPr>
        <p:spPr/>
        <p:txBody>
          <a:bodyPr/>
          <a:lstStyle/>
          <a:p>
            <a:pPr>
              <a:defRPr/>
            </a:pPr>
            <a:fld id="{7E91A47E-8A9E-4EB5-861A-6E5EB82E09A2}" type="datetime6">
              <a:rPr lang="en-AU" smtClean="0"/>
              <a:pPr>
                <a:defRPr/>
              </a:pPr>
              <a:t>August 12</a:t>
            </a:fld>
            <a:endParaRPr lang="en-AU"/>
          </a:p>
        </p:txBody>
      </p:sp>
      <p:sp>
        <p:nvSpPr>
          <p:cNvPr id="3" name="Footer Placeholder 2"/>
          <p:cNvSpPr>
            <a:spLocks noGrp="1"/>
          </p:cNvSpPr>
          <p:nvPr>
            <p:ph type="ftr" sz="quarter" idx="11"/>
          </p:nvPr>
        </p:nvSpPr>
        <p:spPr/>
        <p:txBody>
          <a:bodyPr/>
          <a:lstStyle/>
          <a:p>
            <a:pPr>
              <a:defRPr/>
            </a:pPr>
            <a:r>
              <a:rPr lang="en-AU" smtClean="0"/>
              <a:t>© Health Workforce Australia</a:t>
            </a:r>
            <a:endParaRPr lang="en-A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AU" dirty="0" smtClean="0"/>
              <a:t>Introductions</a:t>
            </a:r>
            <a:endParaRPr lang="en-AU"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9752" y="1628800"/>
            <a:ext cx="4464496" cy="3344062"/>
          </a:xfrm>
          <a:prstGeom prst="rect">
            <a:avLst/>
          </a:prstGeom>
        </p:spPr>
      </p:pic>
    </p:spTree>
    <p:extLst>
      <p:ext uri="{BB962C8B-B14F-4D97-AF65-F5344CB8AC3E}">
        <p14:creationId xmlns:p14="http://schemas.microsoft.com/office/powerpoint/2010/main" val="173964529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7"/>
          <p:cNvSpPr>
            <a:spLocks noGrp="1"/>
          </p:cNvSpPr>
          <p:nvPr>
            <p:ph type="title"/>
          </p:nvPr>
        </p:nvSpPr>
        <p:spPr/>
        <p:txBody>
          <a:bodyPr/>
          <a:lstStyle/>
          <a:p>
            <a:pPr eaLnBrk="1" hangingPunct="1"/>
            <a:r>
              <a:rPr lang="en-AU" dirty="0" smtClean="0">
                <a:ea typeface="ＭＳ Ｐゴシック" charset="-128"/>
              </a:rPr>
              <a:t>General Aims</a:t>
            </a:r>
          </a:p>
        </p:txBody>
      </p:sp>
      <p:sp>
        <p:nvSpPr>
          <p:cNvPr id="15362" name="Content Placeholder 8"/>
          <p:cNvSpPr>
            <a:spLocks noGrp="1"/>
          </p:cNvSpPr>
          <p:nvPr>
            <p:ph idx="1"/>
          </p:nvPr>
        </p:nvSpPr>
        <p:spPr>
          <a:xfrm>
            <a:off x="457200" y="2060848"/>
            <a:ext cx="8229600" cy="3636690"/>
          </a:xfrm>
        </p:spPr>
        <p:txBody>
          <a:bodyPr/>
          <a:lstStyle/>
          <a:p>
            <a:pPr eaLnBrk="1" hangingPunct="1"/>
            <a:r>
              <a:rPr lang="en-AU" dirty="0" smtClean="0">
                <a:ea typeface="ＭＳ Ｐゴシック" charset="-128"/>
              </a:rPr>
              <a:t>Learn in a team setting</a:t>
            </a:r>
          </a:p>
          <a:p>
            <a:pPr eaLnBrk="1" hangingPunct="1"/>
            <a:r>
              <a:rPr lang="en-AU" dirty="0" smtClean="0">
                <a:ea typeface="ＭＳ Ｐゴシック" charset="-128"/>
              </a:rPr>
              <a:t>Blend clinical skills with team skills</a:t>
            </a:r>
          </a:p>
          <a:p>
            <a:pPr eaLnBrk="1" hangingPunct="1"/>
            <a:r>
              <a:rPr lang="en-AU" dirty="0" smtClean="0">
                <a:ea typeface="ＭＳ Ｐゴシック" charset="-128"/>
              </a:rPr>
              <a:t>Reflect critically on practice</a:t>
            </a:r>
          </a:p>
        </p:txBody>
      </p:sp>
      <p:sp>
        <p:nvSpPr>
          <p:cNvPr id="2" name="Date Placeholder 1"/>
          <p:cNvSpPr>
            <a:spLocks noGrp="1"/>
          </p:cNvSpPr>
          <p:nvPr>
            <p:ph type="dt" sz="half" idx="10"/>
          </p:nvPr>
        </p:nvSpPr>
        <p:spPr>
          <a:xfrm>
            <a:off x="251520" y="6525344"/>
            <a:ext cx="730424" cy="268139"/>
          </a:xfrm>
        </p:spPr>
        <p:txBody>
          <a:bodyPr/>
          <a:lstStyle/>
          <a:p>
            <a:fld id="{F3E7605F-D6CE-4564-9BD1-EE1D8D0A167E}" type="datetime6">
              <a:rPr lang="en-AU" smtClean="0"/>
              <a:pPr/>
              <a:t>August 12</a:t>
            </a:fld>
            <a:endParaRPr lang="en-AU" dirty="0"/>
          </a:p>
        </p:txBody>
      </p:sp>
      <p:sp>
        <p:nvSpPr>
          <p:cNvPr id="3" name="Footer Placeholder 2"/>
          <p:cNvSpPr>
            <a:spLocks noGrp="1"/>
          </p:cNvSpPr>
          <p:nvPr>
            <p:ph type="ftr" sz="quarter" idx="11"/>
          </p:nvPr>
        </p:nvSpPr>
        <p:spPr>
          <a:xfrm>
            <a:off x="6732240" y="6453336"/>
            <a:ext cx="2160240"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281471033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7"/>
          <p:cNvSpPr>
            <a:spLocks noGrp="1"/>
          </p:cNvSpPr>
          <p:nvPr>
            <p:ph type="title"/>
          </p:nvPr>
        </p:nvSpPr>
        <p:spPr/>
        <p:txBody>
          <a:bodyPr/>
          <a:lstStyle/>
          <a:p>
            <a:pPr eaLnBrk="1" hangingPunct="1"/>
            <a:r>
              <a:rPr lang="en-AU" dirty="0" smtClean="0">
                <a:ea typeface="ＭＳ Ｐゴシック" charset="-128"/>
              </a:rPr>
              <a:t>Ground Rules</a:t>
            </a:r>
          </a:p>
        </p:txBody>
      </p:sp>
      <p:sp>
        <p:nvSpPr>
          <p:cNvPr id="16386" name="Content Placeholder 8"/>
          <p:cNvSpPr>
            <a:spLocks noGrp="1"/>
          </p:cNvSpPr>
          <p:nvPr>
            <p:ph idx="1"/>
          </p:nvPr>
        </p:nvSpPr>
        <p:spPr>
          <a:xfrm>
            <a:off x="457200" y="1295400"/>
            <a:ext cx="8229600" cy="4572000"/>
          </a:xfrm>
        </p:spPr>
        <p:txBody>
          <a:bodyPr>
            <a:normAutofit/>
          </a:bodyPr>
          <a:lstStyle/>
          <a:p>
            <a:pPr eaLnBrk="1" hangingPunct="1"/>
            <a:r>
              <a:rPr lang="en-AU" sz="3600" dirty="0" smtClean="0">
                <a:ea typeface="ＭＳ Ｐゴシック" charset="-128"/>
              </a:rPr>
              <a:t>Participation</a:t>
            </a:r>
          </a:p>
          <a:p>
            <a:pPr eaLnBrk="1" hangingPunct="1"/>
            <a:r>
              <a:rPr lang="en-AU" sz="3600" dirty="0" smtClean="0">
                <a:ea typeface="ＭＳ Ｐゴシック" charset="-128"/>
              </a:rPr>
              <a:t>Privacy</a:t>
            </a:r>
          </a:p>
          <a:p>
            <a:pPr eaLnBrk="1" hangingPunct="1"/>
            <a:r>
              <a:rPr lang="en-AU" sz="3600" dirty="0" smtClean="0">
                <a:ea typeface="ＭＳ Ｐゴシック" charset="-128"/>
              </a:rPr>
              <a:t>Confidentiality</a:t>
            </a:r>
          </a:p>
          <a:p>
            <a:pPr eaLnBrk="1" hangingPunct="1"/>
            <a:r>
              <a:rPr lang="en-AU" sz="3600" dirty="0" smtClean="0">
                <a:ea typeface="ＭＳ Ｐゴシック" charset="-128"/>
              </a:rPr>
              <a:t>Disclaimer</a:t>
            </a:r>
          </a:p>
          <a:p>
            <a:pPr eaLnBrk="1" hangingPunct="1"/>
            <a:r>
              <a:rPr lang="en-AU" sz="3600" dirty="0" smtClean="0">
                <a:ea typeface="ＭＳ Ｐゴシック" charset="-128"/>
              </a:rPr>
              <a:t>Debriefing</a:t>
            </a:r>
          </a:p>
          <a:p>
            <a:pPr eaLnBrk="1" hangingPunct="1"/>
            <a:r>
              <a:rPr lang="en-AU" sz="3600" dirty="0" smtClean="0">
                <a:ea typeface="ＭＳ Ｐゴシック" charset="-128"/>
              </a:rPr>
              <a:t>Mobile phones</a:t>
            </a:r>
          </a:p>
        </p:txBody>
      </p:sp>
      <p:sp>
        <p:nvSpPr>
          <p:cNvPr id="16387" name="Footer Placeholder 6"/>
          <p:cNvSpPr>
            <a:spLocks noGrp="1"/>
          </p:cNvSpPr>
          <p:nvPr>
            <p:ph type="ftr" sz="quarter" idx="10"/>
          </p:nvPr>
        </p:nvSpPr>
        <p:spPr bwMode="auto">
          <a:xfrm>
            <a:off x="6804248" y="6453336"/>
            <a:ext cx="2088232" cy="4046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pitchFamily="34" charset="0"/>
                <a:ea typeface="ＭＳ Ｐゴシック" charset="-128"/>
              </a:defRPr>
            </a:lvl1pPr>
            <a:lvl2pPr marL="742950" indent="-285750" eaLnBrk="0" hangingPunct="0">
              <a:defRPr sz="2400">
                <a:solidFill>
                  <a:schemeClr val="tx1"/>
                </a:solidFill>
                <a:latin typeface="Calibri" pitchFamily="34" charset="0"/>
                <a:ea typeface="ＭＳ Ｐゴシック" charset="-128"/>
              </a:defRPr>
            </a:lvl2pPr>
            <a:lvl3pPr marL="1143000" indent="-228600" eaLnBrk="0" hangingPunct="0">
              <a:defRPr sz="2400">
                <a:solidFill>
                  <a:schemeClr val="tx1"/>
                </a:solidFill>
                <a:latin typeface="Calibri" pitchFamily="34" charset="0"/>
                <a:ea typeface="ＭＳ Ｐゴシック" charset="-128"/>
              </a:defRPr>
            </a:lvl3pPr>
            <a:lvl4pPr marL="1600200" indent="-228600" eaLnBrk="0" hangingPunct="0">
              <a:defRPr sz="2400">
                <a:solidFill>
                  <a:schemeClr val="tx1"/>
                </a:solidFill>
                <a:latin typeface="Calibri" pitchFamily="34" charset="0"/>
                <a:ea typeface="ＭＳ Ｐゴシック" charset="-128"/>
              </a:defRPr>
            </a:lvl4pPr>
            <a:lvl5pPr marL="2057400" indent="-228600" eaLnBrk="0" hangingPunct="0">
              <a:defRPr sz="2400">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fontAlgn="base" hangingPunct="1">
              <a:spcBef>
                <a:spcPct val="0"/>
              </a:spcBef>
              <a:spcAft>
                <a:spcPct val="0"/>
              </a:spcAft>
            </a:pPr>
            <a:r>
              <a:rPr lang="en-AU" sz="900" dirty="0" smtClean="0">
                <a:solidFill>
                  <a:schemeClr val="bg1"/>
                </a:solidFill>
              </a:rPr>
              <a:t>© Health Workforce Australia</a:t>
            </a:r>
          </a:p>
        </p:txBody>
      </p:sp>
      <p:sp>
        <p:nvSpPr>
          <p:cNvPr id="2" name="Date Placeholder 1"/>
          <p:cNvSpPr>
            <a:spLocks noGrp="1"/>
          </p:cNvSpPr>
          <p:nvPr>
            <p:ph type="dt" sz="half" idx="10"/>
          </p:nvPr>
        </p:nvSpPr>
        <p:spPr>
          <a:xfrm>
            <a:off x="251520" y="6525344"/>
            <a:ext cx="730424" cy="268139"/>
          </a:xfrm>
        </p:spPr>
        <p:txBody>
          <a:bodyPr/>
          <a:lstStyle/>
          <a:p>
            <a:fld id="{BEA06C64-5BEE-413B-BDC5-B3CAD7FD8521}" type="datetime6">
              <a:rPr lang="en-AU" smtClean="0"/>
              <a:pPr/>
              <a:t>August 12</a:t>
            </a:fld>
            <a:endParaRPr lang="en-AU" dirty="0"/>
          </a:p>
        </p:txBody>
      </p:sp>
    </p:spTree>
    <p:extLst>
      <p:ext uri="{BB962C8B-B14F-4D97-AF65-F5344CB8AC3E}">
        <p14:creationId xmlns:p14="http://schemas.microsoft.com/office/powerpoint/2010/main" val="389406998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7"/>
          <p:cNvSpPr>
            <a:spLocks noGrp="1"/>
          </p:cNvSpPr>
          <p:nvPr>
            <p:ph type="title"/>
          </p:nvPr>
        </p:nvSpPr>
        <p:spPr/>
        <p:txBody>
          <a:bodyPr/>
          <a:lstStyle/>
          <a:p>
            <a:pPr eaLnBrk="1" hangingPunct="1"/>
            <a:r>
              <a:rPr lang="en-AU" smtClean="0">
                <a:ea typeface="ＭＳ Ｐゴシック" charset="-128"/>
              </a:rPr>
              <a:t>Session Objectives</a:t>
            </a:r>
          </a:p>
        </p:txBody>
      </p:sp>
      <p:sp>
        <p:nvSpPr>
          <p:cNvPr id="9" name="Content Placeholder 8"/>
          <p:cNvSpPr>
            <a:spLocks noGrp="1"/>
          </p:cNvSpPr>
          <p:nvPr>
            <p:ph idx="1"/>
          </p:nvPr>
        </p:nvSpPr>
        <p:spPr>
          <a:xfrm>
            <a:off x="457200" y="1600200"/>
            <a:ext cx="8229600" cy="4097338"/>
          </a:xfrm>
        </p:spPr>
        <p:txBody>
          <a:bodyPr rtlCol="0">
            <a:normAutofit/>
          </a:bodyPr>
          <a:lstStyle/>
          <a:p>
            <a:pPr eaLnBrk="1" fontAlgn="auto" hangingPunct="1">
              <a:spcAft>
                <a:spcPts val="0"/>
              </a:spcAft>
              <a:defRPr/>
            </a:pPr>
            <a:r>
              <a:rPr lang="en-AU" dirty="0" smtClean="0"/>
              <a:t>Discuss skills required to function as a team</a:t>
            </a:r>
          </a:p>
          <a:p>
            <a:pPr eaLnBrk="1" fontAlgn="auto" hangingPunct="1">
              <a:spcAft>
                <a:spcPts val="0"/>
              </a:spcAft>
              <a:defRPr/>
            </a:pPr>
            <a:r>
              <a:rPr lang="en-AU" dirty="0" smtClean="0"/>
              <a:t>Review the structured approach to arrhythmia management</a:t>
            </a:r>
          </a:p>
          <a:p>
            <a:pPr eaLnBrk="1" fontAlgn="auto" hangingPunct="1">
              <a:spcAft>
                <a:spcPts val="0"/>
              </a:spcAft>
              <a:defRPr/>
            </a:pPr>
            <a:r>
              <a:rPr lang="en-AU" dirty="0" smtClean="0"/>
              <a:t>Practice treatment of the critically ill patient in a team environment</a:t>
            </a:r>
          </a:p>
          <a:p>
            <a:pPr eaLnBrk="1" fontAlgn="auto" hangingPunct="1">
              <a:spcAft>
                <a:spcPts val="0"/>
              </a:spcAft>
              <a:defRPr/>
            </a:pPr>
            <a:r>
              <a:rPr lang="en-AU" dirty="0" smtClean="0"/>
              <a:t>Demonstrate effective communication skills </a:t>
            </a:r>
          </a:p>
        </p:txBody>
      </p:sp>
      <p:sp>
        <p:nvSpPr>
          <p:cNvPr id="17411" name="Footer Placeholder 6"/>
          <p:cNvSpPr>
            <a:spLocks noGrp="1"/>
          </p:cNvSpPr>
          <p:nvPr>
            <p:ph type="ftr" sz="quarter" idx="10"/>
          </p:nvPr>
        </p:nvSpPr>
        <p:spPr bwMode="auto">
          <a:xfrm>
            <a:off x="6732240" y="6525345"/>
            <a:ext cx="2160240" cy="216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pitchFamily="34" charset="0"/>
                <a:ea typeface="ＭＳ Ｐゴシック" charset="-128"/>
              </a:defRPr>
            </a:lvl1pPr>
            <a:lvl2pPr marL="742950" indent="-285750" eaLnBrk="0" hangingPunct="0">
              <a:defRPr sz="2400">
                <a:solidFill>
                  <a:schemeClr val="tx1"/>
                </a:solidFill>
                <a:latin typeface="Calibri" pitchFamily="34" charset="0"/>
                <a:ea typeface="ＭＳ Ｐゴシック" charset="-128"/>
              </a:defRPr>
            </a:lvl2pPr>
            <a:lvl3pPr marL="1143000" indent="-228600" eaLnBrk="0" hangingPunct="0">
              <a:defRPr sz="2400">
                <a:solidFill>
                  <a:schemeClr val="tx1"/>
                </a:solidFill>
                <a:latin typeface="Calibri" pitchFamily="34" charset="0"/>
                <a:ea typeface="ＭＳ Ｐゴシック" charset="-128"/>
              </a:defRPr>
            </a:lvl3pPr>
            <a:lvl4pPr marL="1600200" indent="-228600" eaLnBrk="0" hangingPunct="0">
              <a:defRPr sz="2400">
                <a:solidFill>
                  <a:schemeClr val="tx1"/>
                </a:solidFill>
                <a:latin typeface="Calibri" pitchFamily="34" charset="0"/>
                <a:ea typeface="ＭＳ Ｐゴシック" charset="-128"/>
              </a:defRPr>
            </a:lvl4pPr>
            <a:lvl5pPr marL="2057400" indent="-228600" eaLnBrk="0" hangingPunct="0">
              <a:defRPr sz="2400">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fontAlgn="base" hangingPunct="1">
              <a:spcBef>
                <a:spcPct val="0"/>
              </a:spcBef>
              <a:spcAft>
                <a:spcPct val="0"/>
              </a:spcAft>
            </a:pPr>
            <a:r>
              <a:rPr lang="en-AU" sz="900" dirty="0" smtClean="0">
                <a:solidFill>
                  <a:schemeClr val="bg1"/>
                </a:solidFill>
              </a:rPr>
              <a:t>© Health Workforce Australia</a:t>
            </a:r>
          </a:p>
        </p:txBody>
      </p:sp>
      <p:sp>
        <p:nvSpPr>
          <p:cNvPr id="2" name="Date Placeholder 1"/>
          <p:cNvSpPr>
            <a:spLocks noGrp="1"/>
          </p:cNvSpPr>
          <p:nvPr>
            <p:ph type="dt" sz="half" idx="10"/>
          </p:nvPr>
        </p:nvSpPr>
        <p:spPr>
          <a:xfrm>
            <a:off x="241176" y="6473229"/>
            <a:ext cx="946448" cy="340147"/>
          </a:xfrm>
        </p:spPr>
        <p:txBody>
          <a:bodyPr/>
          <a:lstStyle/>
          <a:p>
            <a:fld id="{888C2434-E7FB-45D8-A578-C2703DC8DD35}" type="datetime6">
              <a:rPr lang="en-AU" smtClean="0"/>
              <a:pPr/>
              <a:t>August 12</a:t>
            </a:fld>
            <a:endParaRPr lang="en-AU" dirty="0"/>
          </a:p>
        </p:txBody>
      </p:sp>
    </p:spTree>
    <p:extLst>
      <p:ext uri="{BB962C8B-B14F-4D97-AF65-F5344CB8AC3E}">
        <p14:creationId xmlns:p14="http://schemas.microsoft.com/office/powerpoint/2010/main" val="156863520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Approach to Arrhythmia</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8698851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extLst>
      <p:ext uri="{BB962C8B-B14F-4D97-AF65-F5344CB8AC3E}">
        <p14:creationId xmlns:p14="http://schemas.microsoft.com/office/powerpoint/2010/main" val="180748112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Management of Unstable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417774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extLst>
      <p:ext uri="{BB962C8B-B14F-4D97-AF65-F5344CB8AC3E}">
        <p14:creationId xmlns:p14="http://schemas.microsoft.com/office/powerpoint/2010/main" val="29242639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 to Bradyarhythmias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8899936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extLst>
      <p:ext uri="{BB962C8B-B14F-4D97-AF65-F5344CB8AC3E}">
        <p14:creationId xmlns:p14="http://schemas.microsoft.com/office/powerpoint/2010/main" val="2417052074"/>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EdWISE Sim sessions Modules 6-8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EdWISE Sim sessions Modules 6-8 Slide Template</Template>
  <TotalTime>45</TotalTime>
  <Words>1876</Words>
  <Application>Microsoft Macintosh PowerPoint</Application>
  <PresentationFormat>On-screen Show (4:3)</PresentationFormat>
  <Paragraphs>263</Paragraphs>
  <Slides>21</Slides>
  <Notes>14</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EdWISE Sim sessions Modules 6-8 Slide Template</vt:lpstr>
      <vt:lpstr>Custom Design</vt:lpstr>
      <vt:lpstr>1_Custom Design</vt:lpstr>
      <vt:lpstr>Arrhythmias and Teamwork</vt:lpstr>
      <vt:lpstr>Sponsor</vt:lpstr>
      <vt:lpstr>Introductions</vt:lpstr>
      <vt:lpstr>General Aims</vt:lpstr>
      <vt:lpstr>Ground Rules</vt:lpstr>
      <vt:lpstr>Session Objectives</vt:lpstr>
      <vt:lpstr>Clinical Approach to Arrhythmia</vt:lpstr>
      <vt:lpstr>Management of Unstable</vt:lpstr>
      <vt:lpstr>Approach to Bradyarhythmias</vt:lpstr>
      <vt:lpstr>Tachycardia ECG Decision Tree</vt:lpstr>
      <vt:lpstr>Narrow Complex Tachycardia</vt:lpstr>
      <vt:lpstr>Wide Complex Tachycardia</vt:lpstr>
      <vt:lpstr>Recognition of Cardiac Arrest</vt:lpstr>
      <vt:lpstr>PowerPoint Presentation</vt:lpstr>
      <vt:lpstr>Team Skills</vt:lpstr>
      <vt:lpstr>Scenario</vt:lpstr>
      <vt:lpstr>Scenario</vt:lpstr>
      <vt:lpstr>Scenario</vt:lpstr>
      <vt:lpstr>Summary</vt:lpstr>
      <vt:lpstr>Acknowledgments</vt:lpstr>
      <vt:lpstr>Disclaimer  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vt:lpstr>
    </vt:vector>
  </TitlesOfParts>
  <Company>NSCC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Title: For simulation sessions p6 – p8.</dc:title>
  <dc:creator>Stephanie O'Rregan</dc:creator>
  <cp:lastModifiedBy>Stephanie O'Regan</cp:lastModifiedBy>
  <cp:revision>7</cp:revision>
  <dcterms:created xsi:type="dcterms:W3CDTF">2012-07-29T04:48:53Z</dcterms:created>
  <dcterms:modified xsi:type="dcterms:W3CDTF">2012-08-31T04:56:00Z</dcterms:modified>
</cp:coreProperties>
</file>