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8" r:id="rId1"/>
    <p:sldMasterId id="2147483688" r:id="rId2"/>
    <p:sldMasterId id="2147483700" r:id="rId3"/>
  </p:sldMasterIdLst>
  <p:notesMasterIdLst>
    <p:notesMasterId r:id="rId27"/>
  </p:notesMasterIdLst>
  <p:handoutMasterIdLst>
    <p:handoutMasterId r:id="rId28"/>
  </p:handoutMasterIdLst>
  <p:sldIdLst>
    <p:sldId id="260" r:id="rId4"/>
    <p:sldId id="328" r:id="rId5"/>
    <p:sldId id="306" r:id="rId6"/>
    <p:sldId id="263" r:id="rId7"/>
    <p:sldId id="265" r:id="rId8"/>
    <p:sldId id="264" r:id="rId9"/>
    <p:sldId id="335" r:id="rId10"/>
    <p:sldId id="309" r:id="rId11"/>
    <p:sldId id="308" r:id="rId12"/>
    <p:sldId id="310" r:id="rId13"/>
    <p:sldId id="318" r:id="rId14"/>
    <p:sldId id="319" r:id="rId15"/>
    <p:sldId id="332" r:id="rId16"/>
    <p:sldId id="322" r:id="rId17"/>
    <p:sldId id="323" r:id="rId18"/>
    <p:sldId id="321" r:id="rId19"/>
    <p:sldId id="333" r:id="rId20"/>
    <p:sldId id="330" r:id="rId21"/>
    <p:sldId id="331" r:id="rId22"/>
    <p:sldId id="324" r:id="rId23"/>
    <p:sldId id="325" r:id="rId24"/>
    <p:sldId id="326" r:id="rId25"/>
    <p:sldId id="334" r:id="rId26"/>
  </p:sldIdLst>
  <p:sldSz cx="9144000" cy="6858000" type="screen4x3"/>
  <p:notesSz cx="6858000" cy="9144000"/>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eAnSVazcVD9ZeylGhViJTQ==" hashData="UgbhRHNaibkaCXWNmC8aMO+5zn4="/>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eonie Wtterson" initials="LW" lastIdx="2" clrIdx="0"/>
  <p:cmAuthor id="1" name="Stephanie O'Regan"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003F5E"/>
    <a:srgbClr val="F09246"/>
    <a:srgbClr val="FFFF00"/>
    <a:srgbClr val="009900"/>
    <a:srgbClr val="33CC33"/>
    <a:srgbClr val="00CC00"/>
    <a:srgbClr val="C86425"/>
    <a:srgbClr val="77B2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2521" autoAdjust="0"/>
  </p:normalViewPr>
  <p:slideViewPr>
    <p:cSldViewPr>
      <p:cViewPr varScale="1">
        <p:scale>
          <a:sx n="41" d="100"/>
          <a:sy n="41" d="100"/>
        </p:scale>
        <p:origin x="-2496" y="-80"/>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tags" Target="tags/tag1.xml"/><Relationship Id="rId31" Type="http://schemas.openxmlformats.org/officeDocument/2006/relationships/commentAuthors" Target="commentAuthors.xml"/><Relationship Id="rId32" Type="http://schemas.openxmlformats.org/officeDocument/2006/relationships/presProps" Target="presProps.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AE0A87-4BFD-EB49-99F8-0A89F7812A77}" type="doc">
      <dgm:prSet loTypeId="urn:microsoft.com/office/officeart/2005/8/layout/hierarchy1" loCatId="" qsTypeId="urn:microsoft.com/office/officeart/2005/8/quickstyle/simple4" qsCatId="simple" csTypeId="urn:microsoft.com/office/officeart/2005/8/colors/accent1_2" csCatId="accent1" phldr="1"/>
      <dgm:spPr/>
      <dgm:t>
        <a:bodyPr/>
        <a:lstStyle/>
        <a:p>
          <a:endParaRPr lang="en-US"/>
        </a:p>
      </dgm:t>
    </dgm:pt>
    <dgm:pt modelId="{3C35ABA2-B3D3-BD49-84A6-65AD2E66B1FA}">
      <dgm:prSet phldrT="[Text]"/>
      <dgm:spPr/>
      <dgm:t>
        <a:bodyPr/>
        <a:lstStyle/>
        <a:p>
          <a:r>
            <a:rPr lang="en-US" dirty="0" smtClean="0"/>
            <a:t>Stable </a:t>
          </a:r>
          <a:endParaRPr lang="en-US" dirty="0"/>
        </a:p>
      </dgm:t>
    </dgm:pt>
    <dgm:pt modelId="{408A8967-7FBB-9041-B1F7-51CC18B2B99F}" type="parTrans" cxnId="{0997F0B8-B850-1342-A42F-BB0165210ECC}">
      <dgm:prSet/>
      <dgm:spPr/>
      <dgm:t>
        <a:bodyPr/>
        <a:lstStyle/>
        <a:p>
          <a:endParaRPr lang="en-US"/>
        </a:p>
      </dgm:t>
    </dgm:pt>
    <dgm:pt modelId="{F30A2D2B-3B97-0F41-A41F-43DAE7E440C2}" type="sibTrans" cxnId="{0997F0B8-B850-1342-A42F-BB0165210ECC}">
      <dgm:prSet/>
      <dgm:spPr/>
      <dgm:t>
        <a:bodyPr/>
        <a:lstStyle/>
        <a:p>
          <a:endParaRPr lang="en-US"/>
        </a:p>
      </dgm:t>
    </dgm:pt>
    <dgm:pt modelId="{77633FE0-5542-F54C-998F-4C07538D0AED}">
      <dgm:prSet phldrT="[Text]"/>
      <dgm:spPr/>
      <dgm:t>
        <a:bodyPr/>
        <a:lstStyle/>
        <a:p>
          <a:r>
            <a:rPr lang="en-US" dirty="0" smtClean="0"/>
            <a:t>Fast</a:t>
          </a:r>
          <a:endParaRPr lang="en-US" dirty="0"/>
        </a:p>
      </dgm:t>
    </dgm:pt>
    <dgm:pt modelId="{A27A238F-4845-D540-8C51-6A948E939E5D}" type="parTrans" cxnId="{D7194E18-B011-1B47-BA57-30482131EA36}">
      <dgm:prSet/>
      <dgm:spPr/>
      <dgm:t>
        <a:bodyPr/>
        <a:lstStyle/>
        <a:p>
          <a:endParaRPr lang="en-US"/>
        </a:p>
      </dgm:t>
    </dgm:pt>
    <dgm:pt modelId="{A01EF094-5391-6B45-8558-3BD845D40543}" type="sibTrans" cxnId="{D7194E18-B011-1B47-BA57-30482131EA36}">
      <dgm:prSet/>
      <dgm:spPr/>
      <dgm:t>
        <a:bodyPr/>
        <a:lstStyle/>
        <a:p>
          <a:endParaRPr lang="en-US"/>
        </a:p>
      </dgm:t>
    </dgm:pt>
    <dgm:pt modelId="{7CED00F9-C40C-C34C-9AAC-A66C3D94582E}">
      <dgm:prSet phldrT="[Text]"/>
      <dgm:spPr/>
      <dgm:t>
        <a:bodyPr/>
        <a:lstStyle/>
        <a:p>
          <a:r>
            <a:rPr lang="en-US" dirty="0" smtClean="0"/>
            <a:t>Slow</a:t>
          </a:r>
          <a:endParaRPr lang="en-US" dirty="0"/>
        </a:p>
      </dgm:t>
    </dgm:pt>
    <dgm:pt modelId="{C3F6BED7-8058-C24B-B578-36A883DA8789}" type="parTrans" cxnId="{D24CE3A3-EA0F-2B4D-AFDA-C78A39A05C17}">
      <dgm:prSet/>
      <dgm:spPr/>
      <dgm:t>
        <a:bodyPr/>
        <a:lstStyle/>
        <a:p>
          <a:endParaRPr lang="en-US"/>
        </a:p>
      </dgm:t>
    </dgm:pt>
    <dgm:pt modelId="{336B664D-2C44-0C47-9739-5C3F3F25EB82}" type="sibTrans" cxnId="{D24CE3A3-EA0F-2B4D-AFDA-C78A39A05C17}">
      <dgm:prSet/>
      <dgm:spPr/>
      <dgm:t>
        <a:bodyPr/>
        <a:lstStyle/>
        <a:p>
          <a:endParaRPr lang="en-US"/>
        </a:p>
      </dgm:t>
    </dgm:pt>
    <dgm:pt modelId="{45896003-8111-3B49-A226-28A0BC7E3504}">
      <dgm:prSet phldrT="[Text]"/>
      <dgm:spPr/>
      <dgm:t>
        <a:bodyPr/>
        <a:lstStyle/>
        <a:p>
          <a:r>
            <a:rPr lang="en-US" dirty="0" smtClean="0"/>
            <a:t>Unstable</a:t>
          </a:r>
          <a:endParaRPr lang="en-US" dirty="0"/>
        </a:p>
      </dgm:t>
    </dgm:pt>
    <dgm:pt modelId="{CAC187D2-E944-BD4B-B292-BB354890D216}" type="parTrans" cxnId="{8CDAA459-9771-1D4D-9BCA-68BF561E0FF8}">
      <dgm:prSet/>
      <dgm:spPr/>
      <dgm:t>
        <a:bodyPr/>
        <a:lstStyle/>
        <a:p>
          <a:endParaRPr lang="en-US"/>
        </a:p>
      </dgm:t>
    </dgm:pt>
    <dgm:pt modelId="{4F19B238-4527-6B40-A07A-6F46B9399511}" type="sibTrans" cxnId="{8CDAA459-9771-1D4D-9BCA-68BF561E0FF8}">
      <dgm:prSet/>
      <dgm:spPr/>
      <dgm:t>
        <a:bodyPr/>
        <a:lstStyle/>
        <a:p>
          <a:endParaRPr lang="en-US"/>
        </a:p>
      </dgm:t>
    </dgm:pt>
    <dgm:pt modelId="{2D2B6291-9596-9743-BEFC-D226749E74F3}">
      <dgm:prSet phldrT="[Text]"/>
      <dgm:spPr/>
      <dgm:t>
        <a:bodyPr/>
        <a:lstStyle/>
        <a:p>
          <a:r>
            <a:rPr lang="en-US" dirty="0" smtClean="0"/>
            <a:t>Shock</a:t>
          </a:r>
          <a:endParaRPr lang="en-US" dirty="0"/>
        </a:p>
      </dgm:t>
    </dgm:pt>
    <dgm:pt modelId="{2E76D145-5C11-5F4A-9C4A-44EEEA7A3520}" type="parTrans" cxnId="{9DF4BCE6-74CE-BF44-B91A-7E052B64B4FE}">
      <dgm:prSet/>
      <dgm:spPr/>
      <dgm:t>
        <a:bodyPr/>
        <a:lstStyle/>
        <a:p>
          <a:endParaRPr lang="en-US"/>
        </a:p>
      </dgm:t>
    </dgm:pt>
    <dgm:pt modelId="{4E5436E4-1381-944E-A368-87CFA02BF085}" type="sibTrans" cxnId="{9DF4BCE6-74CE-BF44-B91A-7E052B64B4FE}">
      <dgm:prSet/>
      <dgm:spPr/>
      <dgm:t>
        <a:bodyPr/>
        <a:lstStyle/>
        <a:p>
          <a:endParaRPr lang="en-US"/>
        </a:p>
      </dgm:t>
    </dgm:pt>
    <dgm:pt modelId="{2F46308D-406E-2345-AB20-25D558B25589}">
      <dgm:prSet phldrT="[Text]"/>
      <dgm:spPr/>
      <dgm:t>
        <a:bodyPr/>
        <a:lstStyle/>
        <a:p>
          <a:r>
            <a:rPr lang="en-US" dirty="0" smtClean="0"/>
            <a:t>Cardiac arrest</a:t>
          </a:r>
          <a:endParaRPr lang="en-US" dirty="0"/>
        </a:p>
      </dgm:t>
    </dgm:pt>
    <dgm:pt modelId="{A5267A37-66B5-C14C-81D3-FADB3D1A78B3}" type="parTrans" cxnId="{639781F6-740F-FB42-A845-1F08A7EDF9B5}">
      <dgm:prSet/>
      <dgm:spPr/>
      <dgm:t>
        <a:bodyPr/>
        <a:lstStyle/>
        <a:p>
          <a:endParaRPr lang="en-US"/>
        </a:p>
      </dgm:t>
    </dgm:pt>
    <dgm:pt modelId="{81B28C29-D015-454E-BD95-9DC502A41BD0}" type="sibTrans" cxnId="{639781F6-740F-FB42-A845-1F08A7EDF9B5}">
      <dgm:prSet/>
      <dgm:spPr/>
      <dgm:t>
        <a:bodyPr/>
        <a:lstStyle/>
        <a:p>
          <a:endParaRPr lang="en-US"/>
        </a:p>
      </dgm:t>
    </dgm:pt>
    <dgm:pt modelId="{EEED773D-3BED-8C42-BA14-6FBD0CCA3ED0}" type="pres">
      <dgm:prSet presAssocID="{78AE0A87-4BFD-EB49-99F8-0A89F7812A77}" presName="hierChild1" presStyleCnt="0">
        <dgm:presLayoutVars>
          <dgm:chPref val="1"/>
          <dgm:dir/>
          <dgm:animOne val="branch"/>
          <dgm:animLvl val="lvl"/>
          <dgm:resizeHandles/>
        </dgm:presLayoutVars>
      </dgm:prSet>
      <dgm:spPr/>
      <dgm:t>
        <a:bodyPr/>
        <a:lstStyle/>
        <a:p>
          <a:endParaRPr lang="en-US"/>
        </a:p>
      </dgm:t>
    </dgm:pt>
    <dgm:pt modelId="{8FD5BA02-093D-EF42-8E56-1BC4AC7E5EB1}" type="pres">
      <dgm:prSet presAssocID="{3C35ABA2-B3D3-BD49-84A6-65AD2E66B1FA}" presName="hierRoot1" presStyleCnt="0"/>
      <dgm:spPr/>
    </dgm:pt>
    <dgm:pt modelId="{176F9CAA-B635-0C4A-975C-217E2C2F5B66}" type="pres">
      <dgm:prSet presAssocID="{3C35ABA2-B3D3-BD49-84A6-65AD2E66B1FA}" presName="composite" presStyleCnt="0"/>
      <dgm:spPr/>
    </dgm:pt>
    <dgm:pt modelId="{3FB89EA6-1862-EC46-A346-4F735BDEF6FB}" type="pres">
      <dgm:prSet presAssocID="{3C35ABA2-B3D3-BD49-84A6-65AD2E66B1FA}" presName="background" presStyleLbl="node0" presStyleIdx="0" presStyleCnt="2"/>
      <dgm:spPr/>
    </dgm:pt>
    <dgm:pt modelId="{6E8A3ACA-53C7-0246-B6E2-9B114436934A}" type="pres">
      <dgm:prSet presAssocID="{3C35ABA2-B3D3-BD49-84A6-65AD2E66B1FA}" presName="text" presStyleLbl="fgAcc0" presStyleIdx="0" presStyleCnt="2">
        <dgm:presLayoutVars>
          <dgm:chPref val="3"/>
        </dgm:presLayoutVars>
      </dgm:prSet>
      <dgm:spPr/>
      <dgm:t>
        <a:bodyPr/>
        <a:lstStyle/>
        <a:p>
          <a:endParaRPr lang="en-US"/>
        </a:p>
      </dgm:t>
    </dgm:pt>
    <dgm:pt modelId="{9A90E390-A219-F847-B829-98B02F81317C}" type="pres">
      <dgm:prSet presAssocID="{3C35ABA2-B3D3-BD49-84A6-65AD2E66B1FA}" presName="hierChild2" presStyleCnt="0"/>
      <dgm:spPr/>
    </dgm:pt>
    <dgm:pt modelId="{B63D6C75-17E0-8940-8EFE-252372D3840B}" type="pres">
      <dgm:prSet presAssocID="{A27A238F-4845-D540-8C51-6A948E939E5D}" presName="Name10" presStyleLbl="parChTrans1D2" presStyleIdx="0" presStyleCnt="4"/>
      <dgm:spPr/>
      <dgm:t>
        <a:bodyPr/>
        <a:lstStyle/>
        <a:p>
          <a:endParaRPr lang="en-US"/>
        </a:p>
      </dgm:t>
    </dgm:pt>
    <dgm:pt modelId="{D8292073-EC88-3B4D-AE62-48E55D4B0891}" type="pres">
      <dgm:prSet presAssocID="{77633FE0-5542-F54C-998F-4C07538D0AED}" presName="hierRoot2" presStyleCnt="0"/>
      <dgm:spPr/>
    </dgm:pt>
    <dgm:pt modelId="{E967952A-38C7-1F46-A155-D06433618E25}" type="pres">
      <dgm:prSet presAssocID="{77633FE0-5542-F54C-998F-4C07538D0AED}" presName="composite2" presStyleCnt="0"/>
      <dgm:spPr/>
    </dgm:pt>
    <dgm:pt modelId="{B41B933A-1DAF-6749-8F8F-109E28E20A72}" type="pres">
      <dgm:prSet presAssocID="{77633FE0-5542-F54C-998F-4C07538D0AED}" presName="background2" presStyleLbl="node2" presStyleIdx="0" presStyleCnt="4"/>
      <dgm:spPr/>
    </dgm:pt>
    <dgm:pt modelId="{D7412B2C-94A1-6D4B-B395-B8BD72FA633F}" type="pres">
      <dgm:prSet presAssocID="{77633FE0-5542-F54C-998F-4C07538D0AED}" presName="text2" presStyleLbl="fgAcc2" presStyleIdx="0" presStyleCnt="4">
        <dgm:presLayoutVars>
          <dgm:chPref val="3"/>
        </dgm:presLayoutVars>
      </dgm:prSet>
      <dgm:spPr/>
      <dgm:t>
        <a:bodyPr/>
        <a:lstStyle/>
        <a:p>
          <a:endParaRPr lang="en-US"/>
        </a:p>
      </dgm:t>
    </dgm:pt>
    <dgm:pt modelId="{5A46884B-B335-B145-8698-83007447CA5F}" type="pres">
      <dgm:prSet presAssocID="{77633FE0-5542-F54C-998F-4C07538D0AED}" presName="hierChild3" presStyleCnt="0"/>
      <dgm:spPr/>
    </dgm:pt>
    <dgm:pt modelId="{4B7753FD-0464-CC4B-AE4F-E68D0B9AC683}" type="pres">
      <dgm:prSet presAssocID="{C3F6BED7-8058-C24B-B578-36A883DA8789}" presName="Name10" presStyleLbl="parChTrans1D2" presStyleIdx="1" presStyleCnt="4"/>
      <dgm:spPr/>
      <dgm:t>
        <a:bodyPr/>
        <a:lstStyle/>
        <a:p>
          <a:endParaRPr lang="en-US"/>
        </a:p>
      </dgm:t>
    </dgm:pt>
    <dgm:pt modelId="{C81C381F-3EC3-FD42-8166-6519BEDAD0EA}" type="pres">
      <dgm:prSet presAssocID="{7CED00F9-C40C-C34C-9AAC-A66C3D94582E}" presName="hierRoot2" presStyleCnt="0"/>
      <dgm:spPr/>
    </dgm:pt>
    <dgm:pt modelId="{053A14B4-08A1-6044-8F15-649D99C6A699}" type="pres">
      <dgm:prSet presAssocID="{7CED00F9-C40C-C34C-9AAC-A66C3D94582E}" presName="composite2" presStyleCnt="0"/>
      <dgm:spPr/>
    </dgm:pt>
    <dgm:pt modelId="{C2CA4931-1A66-C249-92E8-30FB74B8ACBC}" type="pres">
      <dgm:prSet presAssocID="{7CED00F9-C40C-C34C-9AAC-A66C3D94582E}" presName="background2" presStyleLbl="node2" presStyleIdx="1" presStyleCnt="4"/>
      <dgm:spPr/>
    </dgm:pt>
    <dgm:pt modelId="{3A2C4EC4-1E56-B445-8711-1E88F3B2B88A}" type="pres">
      <dgm:prSet presAssocID="{7CED00F9-C40C-C34C-9AAC-A66C3D94582E}" presName="text2" presStyleLbl="fgAcc2" presStyleIdx="1" presStyleCnt="4">
        <dgm:presLayoutVars>
          <dgm:chPref val="3"/>
        </dgm:presLayoutVars>
      </dgm:prSet>
      <dgm:spPr/>
      <dgm:t>
        <a:bodyPr/>
        <a:lstStyle/>
        <a:p>
          <a:endParaRPr lang="en-US"/>
        </a:p>
      </dgm:t>
    </dgm:pt>
    <dgm:pt modelId="{EDBB601D-575E-1344-8FF3-5091CDEF2891}" type="pres">
      <dgm:prSet presAssocID="{7CED00F9-C40C-C34C-9AAC-A66C3D94582E}" presName="hierChild3" presStyleCnt="0"/>
      <dgm:spPr/>
    </dgm:pt>
    <dgm:pt modelId="{E0D83231-22B3-304E-ABFE-5C8E956B92AF}" type="pres">
      <dgm:prSet presAssocID="{45896003-8111-3B49-A226-28A0BC7E3504}" presName="hierRoot1" presStyleCnt="0"/>
      <dgm:spPr/>
    </dgm:pt>
    <dgm:pt modelId="{8437FC10-11C7-D04E-92F1-23BCA4893DC2}" type="pres">
      <dgm:prSet presAssocID="{45896003-8111-3B49-A226-28A0BC7E3504}" presName="composite" presStyleCnt="0"/>
      <dgm:spPr/>
    </dgm:pt>
    <dgm:pt modelId="{3DB11DD0-B7EB-7B47-98F9-CDEA0EE9C34F}" type="pres">
      <dgm:prSet presAssocID="{45896003-8111-3B49-A226-28A0BC7E3504}" presName="background" presStyleLbl="node0" presStyleIdx="1" presStyleCnt="2"/>
      <dgm:spPr/>
    </dgm:pt>
    <dgm:pt modelId="{DF5B8F6A-31AD-A745-BEB2-D98577178271}" type="pres">
      <dgm:prSet presAssocID="{45896003-8111-3B49-A226-28A0BC7E3504}" presName="text" presStyleLbl="fgAcc0" presStyleIdx="1" presStyleCnt="2">
        <dgm:presLayoutVars>
          <dgm:chPref val="3"/>
        </dgm:presLayoutVars>
      </dgm:prSet>
      <dgm:spPr/>
      <dgm:t>
        <a:bodyPr/>
        <a:lstStyle/>
        <a:p>
          <a:endParaRPr lang="en-US"/>
        </a:p>
      </dgm:t>
    </dgm:pt>
    <dgm:pt modelId="{8A37DFFF-6648-1C42-9DD2-3FB07206F872}" type="pres">
      <dgm:prSet presAssocID="{45896003-8111-3B49-A226-28A0BC7E3504}" presName="hierChild2" presStyleCnt="0"/>
      <dgm:spPr/>
    </dgm:pt>
    <dgm:pt modelId="{A48075CA-DADB-534D-A972-8DB546B8237A}" type="pres">
      <dgm:prSet presAssocID="{2E76D145-5C11-5F4A-9C4A-44EEEA7A3520}" presName="Name10" presStyleLbl="parChTrans1D2" presStyleIdx="2" presStyleCnt="4"/>
      <dgm:spPr/>
      <dgm:t>
        <a:bodyPr/>
        <a:lstStyle/>
        <a:p>
          <a:endParaRPr lang="en-US"/>
        </a:p>
      </dgm:t>
    </dgm:pt>
    <dgm:pt modelId="{20CAB333-D55C-1241-861C-BC30F083EC08}" type="pres">
      <dgm:prSet presAssocID="{2D2B6291-9596-9743-BEFC-D226749E74F3}" presName="hierRoot2" presStyleCnt="0"/>
      <dgm:spPr/>
    </dgm:pt>
    <dgm:pt modelId="{E4132124-6D3B-CE47-8D40-9CBEAAAD21AB}" type="pres">
      <dgm:prSet presAssocID="{2D2B6291-9596-9743-BEFC-D226749E74F3}" presName="composite2" presStyleCnt="0"/>
      <dgm:spPr/>
    </dgm:pt>
    <dgm:pt modelId="{7CBA656D-C25C-D249-92E7-1B9C98D3E516}" type="pres">
      <dgm:prSet presAssocID="{2D2B6291-9596-9743-BEFC-D226749E74F3}" presName="background2" presStyleLbl="node2" presStyleIdx="2" presStyleCnt="4"/>
      <dgm:spPr/>
    </dgm:pt>
    <dgm:pt modelId="{45DB873B-1067-DC40-B29E-AB8C59F604DE}" type="pres">
      <dgm:prSet presAssocID="{2D2B6291-9596-9743-BEFC-D226749E74F3}" presName="text2" presStyleLbl="fgAcc2" presStyleIdx="2" presStyleCnt="4">
        <dgm:presLayoutVars>
          <dgm:chPref val="3"/>
        </dgm:presLayoutVars>
      </dgm:prSet>
      <dgm:spPr/>
      <dgm:t>
        <a:bodyPr/>
        <a:lstStyle/>
        <a:p>
          <a:endParaRPr lang="en-US"/>
        </a:p>
      </dgm:t>
    </dgm:pt>
    <dgm:pt modelId="{E8994A6D-7297-B145-91A2-CAA153BD751C}" type="pres">
      <dgm:prSet presAssocID="{2D2B6291-9596-9743-BEFC-D226749E74F3}" presName="hierChild3" presStyleCnt="0"/>
      <dgm:spPr/>
    </dgm:pt>
    <dgm:pt modelId="{EB4A247E-8E08-7546-915A-26BF69E30161}" type="pres">
      <dgm:prSet presAssocID="{A5267A37-66B5-C14C-81D3-FADB3D1A78B3}" presName="Name10" presStyleLbl="parChTrans1D2" presStyleIdx="3" presStyleCnt="4"/>
      <dgm:spPr/>
      <dgm:t>
        <a:bodyPr/>
        <a:lstStyle/>
        <a:p>
          <a:endParaRPr lang="en-AU"/>
        </a:p>
      </dgm:t>
    </dgm:pt>
    <dgm:pt modelId="{C364DBE3-FED3-D746-B368-8EFAD6267907}" type="pres">
      <dgm:prSet presAssocID="{2F46308D-406E-2345-AB20-25D558B25589}" presName="hierRoot2" presStyleCnt="0"/>
      <dgm:spPr/>
    </dgm:pt>
    <dgm:pt modelId="{18A75AEA-9808-0249-8DBE-C8F7A6F0C914}" type="pres">
      <dgm:prSet presAssocID="{2F46308D-406E-2345-AB20-25D558B25589}" presName="composite2" presStyleCnt="0"/>
      <dgm:spPr/>
    </dgm:pt>
    <dgm:pt modelId="{7DA499A9-8199-D849-A34E-86F043B0AC87}" type="pres">
      <dgm:prSet presAssocID="{2F46308D-406E-2345-AB20-25D558B25589}" presName="background2" presStyleLbl="node2" presStyleIdx="3" presStyleCnt="4"/>
      <dgm:spPr/>
    </dgm:pt>
    <dgm:pt modelId="{050DFEEB-80BB-D145-BCA7-1584940B9420}" type="pres">
      <dgm:prSet presAssocID="{2F46308D-406E-2345-AB20-25D558B25589}" presName="text2" presStyleLbl="fgAcc2" presStyleIdx="3" presStyleCnt="4">
        <dgm:presLayoutVars>
          <dgm:chPref val="3"/>
        </dgm:presLayoutVars>
      </dgm:prSet>
      <dgm:spPr/>
      <dgm:t>
        <a:bodyPr/>
        <a:lstStyle/>
        <a:p>
          <a:endParaRPr lang="en-US"/>
        </a:p>
      </dgm:t>
    </dgm:pt>
    <dgm:pt modelId="{36C6F739-5675-454A-A95E-74B6CE11CB18}" type="pres">
      <dgm:prSet presAssocID="{2F46308D-406E-2345-AB20-25D558B25589}" presName="hierChild3" presStyleCnt="0"/>
      <dgm:spPr/>
    </dgm:pt>
  </dgm:ptLst>
  <dgm:cxnLst>
    <dgm:cxn modelId="{8CDAA459-9771-1D4D-9BCA-68BF561E0FF8}" srcId="{78AE0A87-4BFD-EB49-99F8-0A89F7812A77}" destId="{45896003-8111-3B49-A226-28A0BC7E3504}" srcOrd="1" destOrd="0" parTransId="{CAC187D2-E944-BD4B-B292-BB354890D216}" sibTransId="{4F19B238-4527-6B40-A07A-6F46B9399511}"/>
    <dgm:cxn modelId="{D7194E18-B011-1B47-BA57-30482131EA36}" srcId="{3C35ABA2-B3D3-BD49-84A6-65AD2E66B1FA}" destId="{77633FE0-5542-F54C-998F-4C07538D0AED}" srcOrd="0" destOrd="0" parTransId="{A27A238F-4845-D540-8C51-6A948E939E5D}" sibTransId="{A01EF094-5391-6B45-8558-3BD845D40543}"/>
    <dgm:cxn modelId="{8B3E2F33-BB6C-2E4A-9017-AC1CE48BC026}" type="presOf" srcId="{2E76D145-5C11-5F4A-9C4A-44EEEA7A3520}" destId="{A48075CA-DADB-534D-A972-8DB546B8237A}" srcOrd="0" destOrd="0" presId="urn:microsoft.com/office/officeart/2005/8/layout/hierarchy1"/>
    <dgm:cxn modelId="{3EEE5F11-06C5-D449-B9D4-B51BD85678A3}" type="presOf" srcId="{7CED00F9-C40C-C34C-9AAC-A66C3D94582E}" destId="{3A2C4EC4-1E56-B445-8711-1E88F3B2B88A}" srcOrd="0" destOrd="0" presId="urn:microsoft.com/office/officeart/2005/8/layout/hierarchy1"/>
    <dgm:cxn modelId="{D24CE3A3-EA0F-2B4D-AFDA-C78A39A05C17}" srcId="{3C35ABA2-B3D3-BD49-84A6-65AD2E66B1FA}" destId="{7CED00F9-C40C-C34C-9AAC-A66C3D94582E}" srcOrd="1" destOrd="0" parTransId="{C3F6BED7-8058-C24B-B578-36A883DA8789}" sibTransId="{336B664D-2C44-0C47-9739-5C3F3F25EB82}"/>
    <dgm:cxn modelId="{C9311762-53CE-9844-B20E-0DF00D269915}" type="presOf" srcId="{2F46308D-406E-2345-AB20-25D558B25589}" destId="{050DFEEB-80BB-D145-BCA7-1584940B9420}" srcOrd="0" destOrd="0" presId="urn:microsoft.com/office/officeart/2005/8/layout/hierarchy1"/>
    <dgm:cxn modelId="{811A64B5-159A-E34F-9635-BCBE5B1D4848}" type="presOf" srcId="{A27A238F-4845-D540-8C51-6A948E939E5D}" destId="{B63D6C75-17E0-8940-8EFE-252372D3840B}" srcOrd="0" destOrd="0" presId="urn:microsoft.com/office/officeart/2005/8/layout/hierarchy1"/>
    <dgm:cxn modelId="{4681174C-7919-4C47-BDA4-465E03A27BC3}" type="presOf" srcId="{C3F6BED7-8058-C24B-B578-36A883DA8789}" destId="{4B7753FD-0464-CC4B-AE4F-E68D0B9AC683}" srcOrd="0" destOrd="0" presId="urn:microsoft.com/office/officeart/2005/8/layout/hierarchy1"/>
    <dgm:cxn modelId="{9DF4BCE6-74CE-BF44-B91A-7E052B64B4FE}" srcId="{45896003-8111-3B49-A226-28A0BC7E3504}" destId="{2D2B6291-9596-9743-BEFC-D226749E74F3}" srcOrd="0" destOrd="0" parTransId="{2E76D145-5C11-5F4A-9C4A-44EEEA7A3520}" sibTransId="{4E5436E4-1381-944E-A368-87CFA02BF085}"/>
    <dgm:cxn modelId="{0309FDB9-6571-C34D-AA7E-5A7A00DC7015}" type="presOf" srcId="{77633FE0-5542-F54C-998F-4C07538D0AED}" destId="{D7412B2C-94A1-6D4B-B395-B8BD72FA633F}" srcOrd="0" destOrd="0" presId="urn:microsoft.com/office/officeart/2005/8/layout/hierarchy1"/>
    <dgm:cxn modelId="{0997F0B8-B850-1342-A42F-BB0165210ECC}" srcId="{78AE0A87-4BFD-EB49-99F8-0A89F7812A77}" destId="{3C35ABA2-B3D3-BD49-84A6-65AD2E66B1FA}" srcOrd="0" destOrd="0" parTransId="{408A8967-7FBB-9041-B1F7-51CC18B2B99F}" sibTransId="{F30A2D2B-3B97-0F41-A41F-43DAE7E440C2}"/>
    <dgm:cxn modelId="{9766A596-C2F8-D149-9B0D-362D78C57783}" type="presOf" srcId="{A5267A37-66B5-C14C-81D3-FADB3D1A78B3}" destId="{EB4A247E-8E08-7546-915A-26BF69E30161}" srcOrd="0" destOrd="0" presId="urn:microsoft.com/office/officeart/2005/8/layout/hierarchy1"/>
    <dgm:cxn modelId="{1B4B5FD4-D117-8F41-8F69-1CCD96DF8899}" type="presOf" srcId="{2D2B6291-9596-9743-BEFC-D226749E74F3}" destId="{45DB873B-1067-DC40-B29E-AB8C59F604DE}" srcOrd="0" destOrd="0" presId="urn:microsoft.com/office/officeart/2005/8/layout/hierarchy1"/>
    <dgm:cxn modelId="{CF394833-9353-9A44-B720-52E6756D6741}" type="presOf" srcId="{78AE0A87-4BFD-EB49-99F8-0A89F7812A77}" destId="{EEED773D-3BED-8C42-BA14-6FBD0CCA3ED0}" srcOrd="0" destOrd="0" presId="urn:microsoft.com/office/officeart/2005/8/layout/hierarchy1"/>
    <dgm:cxn modelId="{639781F6-740F-FB42-A845-1F08A7EDF9B5}" srcId="{45896003-8111-3B49-A226-28A0BC7E3504}" destId="{2F46308D-406E-2345-AB20-25D558B25589}" srcOrd="1" destOrd="0" parTransId="{A5267A37-66B5-C14C-81D3-FADB3D1A78B3}" sibTransId="{81B28C29-D015-454E-BD95-9DC502A41BD0}"/>
    <dgm:cxn modelId="{6D0F9352-8CA5-BB49-9805-CA9F1BC9EEF5}" type="presOf" srcId="{45896003-8111-3B49-A226-28A0BC7E3504}" destId="{DF5B8F6A-31AD-A745-BEB2-D98577178271}" srcOrd="0" destOrd="0" presId="urn:microsoft.com/office/officeart/2005/8/layout/hierarchy1"/>
    <dgm:cxn modelId="{2345BCB4-D2B8-3541-902C-AAB76DC7D39D}" type="presOf" srcId="{3C35ABA2-B3D3-BD49-84A6-65AD2E66B1FA}" destId="{6E8A3ACA-53C7-0246-B6E2-9B114436934A}" srcOrd="0" destOrd="0" presId="urn:microsoft.com/office/officeart/2005/8/layout/hierarchy1"/>
    <dgm:cxn modelId="{A9448BE6-358E-8F4D-A7A7-2BB34D227483}" type="presParOf" srcId="{EEED773D-3BED-8C42-BA14-6FBD0CCA3ED0}" destId="{8FD5BA02-093D-EF42-8E56-1BC4AC7E5EB1}" srcOrd="0" destOrd="0" presId="urn:microsoft.com/office/officeart/2005/8/layout/hierarchy1"/>
    <dgm:cxn modelId="{35876FA5-865E-8344-A470-AE756CAA556E}" type="presParOf" srcId="{8FD5BA02-093D-EF42-8E56-1BC4AC7E5EB1}" destId="{176F9CAA-B635-0C4A-975C-217E2C2F5B66}" srcOrd="0" destOrd="0" presId="urn:microsoft.com/office/officeart/2005/8/layout/hierarchy1"/>
    <dgm:cxn modelId="{134E14DD-9ADC-BE41-80AF-1AF6D21062AB}" type="presParOf" srcId="{176F9CAA-B635-0C4A-975C-217E2C2F5B66}" destId="{3FB89EA6-1862-EC46-A346-4F735BDEF6FB}" srcOrd="0" destOrd="0" presId="urn:microsoft.com/office/officeart/2005/8/layout/hierarchy1"/>
    <dgm:cxn modelId="{0F7DFEEE-90A1-4D41-82B3-0FAC905E4435}" type="presParOf" srcId="{176F9CAA-B635-0C4A-975C-217E2C2F5B66}" destId="{6E8A3ACA-53C7-0246-B6E2-9B114436934A}" srcOrd="1" destOrd="0" presId="urn:microsoft.com/office/officeart/2005/8/layout/hierarchy1"/>
    <dgm:cxn modelId="{946755AA-B107-FC41-AB05-367436365DC0}" type="presParOf" srcId="{8FD5BA02-093D-EF42-8E56-1BC4AC7E5EB1}" destId="{9A90E390-A219-F847-B829-98B02F81317C}" srcOrd="1" destOrd="0" presId="urn:microsoft.com/office/officeart/2005/8/layout/hierarchy1"/>
    <dgm:cxn modelId="{6663890A-41BB-6843-AEFD-2DCA489EA2C8}" type="presParOf" srcId="{9A90E390-A219-F847-B829-98B02F81317C}" destId="{B63D6C75-17E0-8940-8EFE-252372D3840B}" srcOrd="0" destOrd="0" presId="urn:microsoft.com/office/officeart/2005/8/layout/hierarchy1"/>
    <dgm:cxn modelId="{808804C9-1356-0941-9994-7FA1FF40CB74}" type="presParOf" srcId="{9A90E390-A219-F847-B829-98B02F81317C}" destId="{D8292073-EC88-3B4D-AE62-48E55D4B0891}" srcOrd="1" destOrd="0" presId="urn:microsoft.com/office/officeart/2005/8/layout/hierarchy1"/>
    <dgm:cxn modelId="{E45599C6-38B4-8D4F-8807-04C9B17E2E3C}" type="presParOf" srcId="{D8292073-EC88-3B4D-AE62-48E55D4B0891}" destId="{E967952A-38C7-1F46-A155-D06433618E25}" srcOrd="0" destOrd="0" presId="urn:microsoft.com/office/officeart/2005/8/layout/hierarchy1"/>
    <dgm:cxn modelId="{E353D04A-2DCB-0D44-97FC-E4AE01489DD7}" type="presParOf" srcId="{E967952A-38C7-1F46-A155-D06433618E25}" destId="{B41B933A-1DAF-6749-8F8F-109E28E20A72}" srcOrd="0" destOrd="0" presId="urn:microsoft.com/office/officeart/2005/8/layout/hierarchy1"/>
    <dgm:cxn modelId="{8DF6A583-404F-C641-B342-1FC7BDDAB939}" type="presParOf" srcId="{E967952A-38C7-1F46-A155-D06433618E25}" destId="{D7412B2C-94A1-6D4B-B395-B8BD72FA633F}" srcOrd="1" destOrd="0" presId="urn:microsoft.com/office/officeart/2005/8/layout/hierarchy1"/>
    <dgm:cxn modelId="{BCBCDCB1-3E30-A944-B20B-8955F6C11C88}" type="presParOf" srcId="{D8292073-EC88-3B4D-AE62-48E55D4B0891}" destId="{5A46884B-B335-B145-8698-83007447CA5F}" srcOrd="1" destOrd="0" presId="urn:microsoft.com/office/officeart/2005/8/layout/hierarchy1"/>
    <dgm:cxn modelId="{CDC7B79D-22E2-7C4D-9835-8673886E8774}" type="presParOf" srcId="{9A90E390-A219-F847-B829-98B02F81317C}" destId="{4B7753FD-0464-CC4B-AE4F-E68D0B9AC683}" srcOrd="2" destOrd="0" presId="urn:microsoft.com/office/officeart/2005/8/layout/hierarchy1"/>
    <dgm:cxn modelId="{C06368E8-90BB-6A4A-9F8A-BA7791B10047}" type="presParOf" srcId="{9A90E390-A219-F847-B829-98B02F81317C}" destId="{C81C381F-3EC3-FD42-8166-6519BEDAD0EA}" srcOrd="3" destOrd="0" presId="urn:microsoft.com/office/officeart/2005/8/layout/hierarchy1"/>
    <dgm:cxn modelId="{DD7803EA-AB2A-F94E-A40C-060E15CF0B67}" type="presParOf" srcId="{C81C381F-3EC3-FD42-8166-6519BEDAD0EA}" destId="{053A14B4-08A1-6044-8F15-649D99C6A699}" srcOrd="0" destOrd="0" presId="urn:microsoft.com/office/officeart/2005/8/layout/hierarchy1"/>
    <dgm:cxn modelId="{6DFEA2C9-434F-0E42-B799-0898E31F180F}" type="presParOf" srcId="{053A14B4-08A1-6044-8F15-649D99C6A699}" destId="{C2CA4931-1A66-C249-92E8-30FB74B8ACBC}" srcOrd="0" destOrd="0" presId="urn:microsoft.com/office/officeart/2005/8/layout/hierarchy1"/>
    <dgm:cxn modelId="{8C4FF136-C155-0745-A396-06881BAC49FF}" type="presParOf" srcId="{053A14B4-08A1-6044-8F15-649D99C6A699}" destId="{3A2C4EC4-1E56-B445-8711-1E88F3B2B88A}" srcOrd="1" destOrd="0" presId="urn:microsoft.com/office/officeart/2005/8/layout/hierarchy1"/>
    <dgm:cxn modelId="{CF72E8CD-7DFC-7A4E-BEFF-3B1D947DF7E6}" type="presParOf" srcId="{C81C381F-3EC3-FD42-8166-6519BEDAD0EA}" destId="{EDBB601D-575E-1344-8FF3-5091CDEF2891}" srcOrd="1" destOrd="0" presId="urn:microsoft.com/office/officeart/2005/8/layout/hierarchy1"/>
    <dgm:cxn modelId="{969E799B-3BCA-CA45-87DF-C9644D1E5950}" type="presParOf" srcId="{EEED773D-3BED-8C42-BA14-6FBD0CCA3ED0}" destId="{E0D83231-22B3-304E-ABFE-5C8E956B92AF}" srcOrd="1" destOrd="0" presId="urn:microsoft.com/office/officeart/2005/8/layout/hierarchy1"/>
    <dgm:cxn modelId="{8050830D-1CC4-484F-A230-420A5F70CE2F}" type="presParOf" srcId="{E0D83231-22B3-304E-ABFE-5C8E956B92AF}" destId="{8437FC10-11C7-D04E-92F1-23BCA4893DC2}" srcOrd="0" destOrd="0" presId="urn:microsoft.com/office/officeart/2005/8/layout/hierarchy1"/>
    <dgm:cxn modelId="{5ACA919A-8E63-894F-B523-BAD17F67094D}" type="presParOf" srcId="{8437FC10-11C7-D04E-92F1-23BCA4893DC2}" destId="{3DB11DD0-B7EB-7B47-98F9-CDEA0EE9C34F}" srcOrd="0" destOrd="0" presId="urn:microsoft.com/office/officeart/2005/8/layout/hierarchy1"/>
    <dgm:cxn modelId="{FECDE22B-32DA-5543-A107-9DD890D76ED4}" type="presParOf" srcId="{8437FC10-11C7-D04E-92F1-23BCA4893DC2}" destId="{DF5B8F6A-31AD-A745-BEB2-D98577178271}" srcOrd="1" destOrd="0" presId="urn:microsoft.com/office/officeart/2005/8/layout/hierarchy1"/>
    <dgm:cxn modelId="{49A8800F-385B-084B-8C83-7214183993FC}" type="presParOf" srcId="{E0D83231-22B3-304E-ABFE-5C8E956B92AF}" destId="{8A37DFFF-6648-1C42-9DD2-3FB07206F872}" srcOrd="1" destOrd="0" presId="urn:microsoft.com/office/officeart/2005/8/layout/hierarchy1"/>
    <dgm:cxn modelId="{55FF8914-F293-0843-A3F0-69AC2C9302C0}" type="presParOf" srcId="{8A37DFFF-6648-1C42-9DD2-3FB07206F872}" destId="{A48075CA-DADB-534D-A972-8DB546B8237A}" srcOrd="0" destOrd="0" presId="urn:microsoft.com/office/officeart/2005/8/layout/hierarchy1"/>
    <dgm:cxn modelId="{5994095F-EBDD-B548-890F-84F74932613B}" type="presParOf" srcId="{8A37DFFF-6648-1C42-9DD2-3FB07206F872}" destId="{20CAB333-D55C-1241-861C-BC30F083EC08}" srcOrd="1" destOrd="0" presId="urn:microsoft.com/office/officeart/2005/8/layout/hierarchy1"/>
    <dgm:cxn modelId="{AD944208-3F32-A343-AC29-B123DB9A2583}" type="presParOf" srcId="{20CAB333-D55C-1241-861C-BC30F083EC08}" destId="{E4132124-6D3B-CE47-8D40-9CBEAAAD21AB}" srcOrd="0" destOrd="0" presId="urn:microsoft.com/office/officeart/2005/8/layout/hierarchy1"/>
    <dgm:cxn modelId="{E3358194-1CF8-924D-BDA5-49A20F18D097}" type="presParOf" srcId="{E4132124-6D3B-CE47-8D40-9CBEAAAD21AB}" destId="{7CBA656D-C25C-D249-92E7-1B9C98D3E516}" srcOrd="0" destOrd="0" presId="urn:microsoft.com/office/officeart/2005/8/layout/hierarchy1"/>
    <dgm:cxn modelId="{FE73C762-4C2A-2344-BED2-3B4AA1F67EC8}" type="presParOf" srcId="{E4132124-6D3B-CE47-8D40-9CBEAAAD21AB}" destId="{45DB873B-1067-DC40-B29E-AB8C59F604DE}" srcOrd="1" destOrd="0" presId="urn:microsoft.com/office/officeart/2005/8/layout/hierarchy1"/>
    <dgm:cxn modelId="{17E7FA4C-A6A2-E446-B4E1-6D90563C93F6}" type="presParOf" srcId="{20CAB333-D55C-1241-861C-BC30F083EC08}" destId="{E8994A6D-7297-B145-91A2-CAA153BD751C}" srcOrd="1" destOrd="0" presId="urn:microsoft.com/office/officeart/2005/8/layout/hierarchy1"/>
    <dgm:cxn modelId="{1EEBB25F-6941-5943-8E5A-9059D5F4CCA0}" type="presParOf" srcId="{8A37DFFF-6648-1C42-9DD2-3FB07206F872}" destId="{EB4A247E-8E08-7546-915A-26BF69E30161}" srcOrd="2" destOrd="0" presId="urn:microsoft.com/office/officeart/2005/8/layout/hierarchy1"/>
    <dgm:cxn modelId="{73A51533-F595-B24B-AF7C-2798AF1204BD}" type="presParOf" srcId="{8A37DFFF-6648-1C42-9DD2-3FB07206F872}" destId="{C364DBE3-FED3-D746-B368-8EFAD6267907}" srcOrd="3" destOrd="0" presId="urn:microsoft.com/office/officeart/2005/8/layout/hierarchy1"/>
    <dgm:cxn modelId="{C2FFC571-3698-9D4E-A1AA-FDD716495447}" type="presParOf" srcId="{C364DBE3-FED3-D746-B368-8EFAD6267907}" destId="{18A75AEA-9808-0249-8DBE-C8F7A6F0C914}" srcOrd="0" destOrd="0" presId="urn:microsoft.com/office/officeart/2005/8/layout/hierarchy1"/>
    <dgm:cxn modelId="{FF03E56D-D3A0-4544-9665-8270B0743360}" type="presParOf" srcId="{18A75AEA-9808-0249-8DBE-C8F7A6F0C914}" destId="{7DA499A9-8199-D849-A34E-86F043B0AC87}" srcOrd="0" destOrd="0" presId="urn:microsoft.com/office/officeart/2005/8/layout/hierarchy1"/>
    <dgm:cxn modelId="{8666F77B-F0CE-A14E-863D-2A0C062F3C8B}" type="presParOf" srcId="{18A75AEA-9808-0249-8DBE-C8F7A6F0C914}" destId="{050DFEEB-80BB-D145-BCA7-1584940B9420}" srcOrd="1" destOrd="0" presId="urn:microsoft.com/office/officeart/2005/8/layout/hierarchy1"/>
    <dgm:cxn modelId="{572C53CB-E13E-284F-87C4-C2794D57A1D5}" type="presParOf" srcId="{C364DBE3-FED3-D746-B368-8EFAD6267907}" destId="{36C6F739-5675-454A-A95E-74B6CE11CB18}"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EC288C8-2976-8C4B-9079-8D0478DD8EA5}" type="doc">
      <dgm:prSet loTypeId="urn:microsoft.com/office/officeart/2005/8/layout/hierarchy3" loCatId="" qsTypeId="urn:microsoft.com/office/officeart/2005/8/quickstyle/simple4" qsCatId="simple" csTypeId="urn:microsoft.com/office/officeart/2005/8/colors/accent1_2" csCatId="accent1" phldr="1"/>
      <dgm:spPr/>
      <dgm:t>
        <a:bodyPr/>
        <a:lstStyle/>
        <a:p>
          <a:endParaRPr lang="en-US"/>
        </a:p>
      </dgm:t>
    </dgm:pt>
    <dgm:pt modelId="{C818F8F4-B39E-8943-B5F5-FDFEA1315EF4}">
      <dgm:prSet phldrT="[Text]"/>
      <dgm:spPr/>
      <dgm:t>
        <a:bodyPr/>
        <a:lstStyle/>
        <a:p>
          <a:r>
            <a:rPr lang="en-US" dirty="0" smtClean="0"/>
            <a:t>Shocked</a:t>
          </a:r>
          <a:endParaRPr lang="en-US" dirty="0"/>
        </a:p>
      </dgm:t>
    </dgm:pt>
    <dgm:pt modelId="{12069C97-B11D-E14B-8DA0-0C4415131AD1}" type="parTrans" cxnId="{93BCC245-3EDA-6545-8B1E-54E1DE8664B2}">
      <dgm:prSet/>
      <dgm:spPr/>
      <dgm:t>
        <a:bodyPr/>
        <a:lstStyle/>
        <a:p>
          <a:endParaRPr lang="en-US"/>
        </a:p>
      </dgm:t>
    </dgm:pt>
    <dgm:pt modelId="{D5B16149-920A-2047-BFEF-71DA5CCC87F7}" type="sibTrans" cxnId="{93BCC245-3EDA-6545-8B1E-54E1DE8664B2}">
      <dgm:prSet/>
      <dgm:spPr/>
      <dgm:t>
        <a:bodyPr/>
        <a:lstStyle/>
        <a:p>
          <a:endParaRPr lang="en-US"/>
        </a:p>
      </dgm:t>
    </dgm:pt>
    <dgm:pt modelId="{8B8234CE-833B-1B41-A5C1-EE012A5FCF35}">
      <dgm:prSet phldrT="[Text]"/>
      <dgm:spPr/>
      <dgm:t>
        <a:bodyPr/>
        <a:lstStyle/>
        <a:p>
          <a:pPr algn="ctr"/>
          <a:r>
            <a:rPr lang="en-US" dirty="0" smtClean="0"/>
            <a:t>DRSABCD</a:t>
          </a:r>
          <a:endParaRPr lang="en-US" dirty="0"/>
        </a:p>
      </dgm:t>
    </dgm:pt>
    <dgm:pt modelId="{35317513-45AC-1548-B347-9CE24DCCFBB0}" type="parTrans" cxnId="{AF23995B-4C05-D64C-8C67-6606584F2544}">
      <dgm:prSet/>
      <dgm:spPr/>
      <dgm:t>
        <a:bodyPr/>
        <a:lstStyle/>
        <a:p>
          <a:endParaRPr lang="en-US"/>
        </a:p>
      </dgm:t>
    </dgm:pt>
    <dgm:pt modelId="{E6ACF732-5658-6A43-B44D-BE0003FACF1D}" type="sibTrans" cxnId="{AF23995B-4C05-D64C-8C67-6606584F2544}">
      <dgm:prSet/>
      <dgm:spPr/>
      <dgm:t>
        <a:bodyPr/>
        <a:lstStyle/>
        <a:p>
          <a:endParaRPr lang="en-US"/>
        </a:p>
      </dgm:t>
    </dgm:pt>
    <dgm:pt modelId="{BB4C3C3F-FB0B-AF4E-A7A9-F0EDEF7DA465}">
      <dgm:prSet phldrT="[Text]"/>
      <dgm:spPr/>
      <dgm:t>
        <a:bodyPr/>
        <a:lstStyle/>
        <a:p>
          <a:r>
            <a:rPr lang="en-US" dirty="0" smtClean="0"/>
            <a:t>Treat Causes</a:t>
          </a:r>
        </a:p>
        <a:p>
          <a:r>
            <a:rPr lang="en-US" dirty="0" smtClean="0"/>
            <a:t>Supportive Care</a:t>
          </a:r>
          <a:endParaRPr lang="en-US" dirty="0"/>
        </a:p>
      </dgm:t>
    </dgm:pt>
    <dgm:pt modelId="{77DC0EA0-1675-8A4F-AA1E-5FD7F0BB0EE1}" type="parTrans" cxnId="{D1AA4204-B738-3840-A3B7-7475B94B793C}">
      <dgm:prSet/>
      <dgm:spPr/>
      <dgm:t>
        <a:bodyPr/>
        <a:lstStyle/>
        <a:p>
          <a:endParaRPr lang="en-US"/>
        </a:p>
      </dgm:t>
    </dgm:pt>
    <dgm:pt modelId="{A504DA80-94F8-8D49-9050-2898D5FAA1BA}" type="sibTrans" cxnId="{D1AA4204-B738-3840-A3B7-7475B94B793C}">
      <dgm:prSet/>
      <dgm:spPr/>
      <dgm:t>
        <a:bodyPr/>
        <a:lstStyle/>
        <a:p>
          <a:endParaRPr lang="en-US"/>
        </a:p>
      </dgm:t>
    </dgm:pt>
    <dgm:pt modelId="{F6B659BB-B5F0-CF43-860B-E8B1863F0DDA}">
      <dgm:prSet/>
      <dgm:spPr/>
      <dgm:t>
        <a:bodyPr/>
        <a:lstStyle/>
        <a:p>
          <a:pPr algn="l"/>
          <a:r>
            <a:rPr lang="en-US" dirty="0" err="1" smtClean="0"/>
            <a:t>Cardioversion</a:t>
          </a:r>
          <a:endParaRPr lang="en-US" dirty="0"/>
        </a:p>
      </dgm:t>
    </dgm:pt>
    <dgm:pt modelId="{6551F2D9-927E-1E47-9992-EA0972C6EB12}" type="parTrans" cxnId="{E83A85F2-7A1C-6746-B305-473D4266353E}">
      <dgm:prSet/>
      <dgm:spPr/>
      <dgm:t>
        <a:bodyPr/>
        <a:lstStyle/>
        <a:p>
          <a:endParaRPr lang="en-US"/>
        </a:p>
      </dgm:t>
    </dgm:pt>
    <dgm:pt modelId="{A6499AD4-0003-C046-A77D-EEC7AEAF923E}" type="sibTrans" cxnId="{E83A85F2-7A1C-6746-B305-473D4266353E}">
      <dgm:prSet/>
      <dgm:spPr/>
      <dgm:t>
        <a:bodyPr/>
        <a:lstStyle/>
        <a:p>
          <a:endParaRPr lang="en-US"/>
        </a:p>
      </dgm:t>
    </dgm:pt>
    <dgm:pt modelId="{E00050CA-4A9C-6645-8C41-4DAE28DC535A}">
      <dgm:prSet/>
      <dgm:spPr/>
      <dgm:t>
        <a:bodyPr/>
        <a:lstStyle/>
        <a:p>
          <a:pPr algn="l"/>
          <a:r>
            <a:rPr lang="en-US" dirty="0" smtClean="0"/>
            <a:t>Pacing</a:t>
          </a:r>
          <a:endParaRPr lang="en-US" dirty="0"/>
        </a:p>
      </dgm:t>
    </dgm:pt>
    <dgm:pt modelId="{37DAB4EB-9270-A54A-81F5-68820F3F7404}" type="parTrans" cxnId="{886BC63F-6217-4240-80FD-22FD95A0F461}">
      <dgm:prSet/>
      <dgm:spPr/>
      <dgm:t>
        <a:bodyPr/>
        <a:lstStyle/>
        <a:p>
          <a:endParaRPr lang="en-US"/>
        </a:p>
      </dgm:t>
    </dgm:pt>
    <dgm:pt modelId="{A7FCF340-5213-5B49-AF44-6E9AA2D8C4A0}" type="sibTrans" cxnId="{886BC63F-6217-4240-80FD-22FD95A0F461}">
      <dgm:prSet/>
      <dgm:spPr/>
      <dgm:t>
        <a:bodyPr/>
        <a:lstStyle/>
        <a:p>
          <a:endParaRPr lang="en-US"/>
        </a:p>
      </dgm:t>
    </dgm:pt>
    <dgm:pt modelId="{0D9791B5-5015-324D-91E0-8FB194747FE1}">
      <dgm:prSet/>
      <dgm:spPr/>
      <dgm:t>
        <a:bodyPr/>
        <a:lstStyle/>
        <a:p>
          <a:pPr algn="l"/>
          <a:r>
            <a:rPr lang="en-US" dirty="0" smtClean="0"/>
            <a:t>Drugs</a:t>
          </a:r>
          <a:endParaRPr lang="en-US" dirty="0"/>
        </a:p>
      </dgm:t>
    </dgm:pt>
    <dgm:pt modelId="{1988E672-DB8C-D240-B8DC-85F37DB13BE1}" type="parTrans" cxnId="{3F73B31E-8498-4849-A8C9-A04823047CE1}">
      <dgm:prSet/>
      <dgm:spPr/>
      <dgm:t>
        <a:bodyPr/>
        <a:lstStyle/>
        <a:p>
          <a:endParaRPr lang="en-US"/>
        </a:p>
      </dgm:t>
    </dgm:pt>
    <dgm:pt modelId="{F0697CDE-9870-8041-B4D5-A01DDA72913E}" type="sibTrans" cxnId="{3F73B31E-8498-4849-A8C9-A04823047CE1}">
      <dgm:prSet/>
      <dgm:spPr/>
      <dgm:t>
        <a:bodyPr/>
        <a:lstStyle/>
        <a:p>
          <a:endParaRPr lang="en-US"/>
        </a:p>
      </dgm:t>
    </dgm:pt>
    <dgm:pt modelId="{C345A6AF-74C3-4D44-8844-E79FD3C0222A}">
      <dgm:prSet phldrT="[Text]"/>
      <dgm:spPr/>
      <dgm:t>
        <a:bodyPr/>
        <a:lstStyle/>
        <a:p>
          <a:r>
            <a:rPr lang="en-US" dirty="0" smtClean="0"/>
            <a:t>Cardiac arrest</a:t>
          </a:r>
          <a:endParaRPr lang="en-US" dirty="0"/>
        </a:p>
      </dgm:t>
    </dgm:pt>
    <dgm:pt modelId="{6071E78B-8213-8249-9E0E-1A8F571E1825}" type="parTrans" cxnId="{4F9D9DD0-006E-2C47-AC56-31172BD3C9DB}">
      <dgm:prSet/>
      <dgm:spPr/>
      <dgm:t>
        <a:bodyPr/>
        <a:lstStyle/>
        <a:p>
          <a:endParaRPr lang="en-US"/>
        </a:p>
      </dgm:t>
    </dgm:pt>
    <dgm:pt modelId="{A33F8B9A-6804-9D4D-9325-AAFA2C6B9F67}" type="sibTrans" cxnId="{4F9D9DD0-006E-2C47-AC56-31172BD3C9DB}">
      <dgm:prSet/>
      <dgm:spPr/>
      <dgm:t>
        <a:bodyPr/>
        <a:lstStyle/>
        <a:p>
          <a:endParaRPr lang="en-US"/>
        </a:p>
      </dgm:t>
    </dgm:pt>
    <dgm:pt modelId="{3E36FF9C-EF82-5740-8339-91B6B7068F5A}">
      <dgm:prSet phldrT="[Text]"/>
      <dgm:spPr/>
      <dgm:t>
        <a:bodyPr/>
        <a:lstStyle/>
        <a:p>
          <a:r>
            <a:rPr lang="en-US" dirty="0" smtClean="0"/>
            <a:t>DRSABCD</a:t>
          </a:r>
        </a:p>
        <a:p>
          <a:r>
            <a:rPr lang="en-US" dirty="0" smtClean="0"/>
            <a:t>ARC Cardiac Arrest algorithm</a:t>
          </a:r>
          <a:endParaRPr lang="en-US" dirty="0"/>
        </a:p>
      </dgm:t>
    </dgm:pt>
    <dgm:pt modelId="{9A9DFECA-5407-4942-B640-463ED7F7D028}" type="parTrans" cxnId="{13491B00-DF05-C248-87E7-F5F7341D5795}">
      <dgm:prSet/>
      <dgm:spPr/>
      <dgm:t>
        <a:bodyPr/>
        <a:lstStyle/>
        <a:p>
          <a:endParaRPr lang="en-US"/>
        </a:p>
      </dgm:t>
    </dgm:pt>
    <dgm:pt modelId="{DA283D8F-B0AF-CA4E-9045-42C2A6751A41}" type="sibTrans" cxnId="{13491B00-DF05-C248-87E7-F5F7341D5795}">
      <dgm:prSet/>
      <dgm:spPr/>
      <dgm:t>
        <a:bodyPr/>
        <a:lstStyle/>
        <a:p>
          <a:endParaRPr lang="en-US"/>
        </a:p>
      </dgm:t>
    </dgm:pt>
    <dgm:pt modelId="{0A9D33AD-7BF3-1E41-BAE7-CC84E09100FE}">
      <dgm:prSet phldrT="[Text]"/>
      <dgm:spPr/>
      <dgm:t>
        <a:bodyPr/>
        <a:lstStyle/>
        <a:p>
          <a:r>
            <a:rPr lang="en-US" dirty="0" smtClean="0"/>
            <a:t>Treat Causes</a:t>
          </a:r>
        </a:p>
        <a:p>
          <a:r>
            <a:rPr lang="en-US" dirty="0" smtClean="0"/>
            <a:t>Supportive Care</a:t>
          </a:r>
          <a:endParaRPr lang="en-US" dirty="0"/>
        </a:p>
      </dgm:t>
    </dgm:pt>
    <dgm:pt modelId="{3F36C517-189A-B94A-88EA-CA19AF1A54C2}" type="parTrans" cxnId="{07E91EDD-30E4-8049-8EE2-9AE73AEFCFF6}">
      <dgm:prSet/>
      <dgm:spPr/>
      <dgm:t>
        <a:bodyPr/>
        <a:lstStyle/>
        <a:p>
          <a:endParaRPr lang="en-US"/>
        </a:p>
      </dgm:t>
    </dgm:pt>
    <dgm:pt modelId="{51D4C7F9-11F9-BE43-BF76-EE44EBCDA1A6}" type="sibTrans" cxnId="{07E91EDD-30E4-8049-8EE2-9AE73AEFCFF6}">
      <dgm:prSet/>
      <dgm:spPr/>
      <dgm:t>
        <a:bodyPr/>
        <a:lstStyle/>
        <a:p>
          <a:endParaRPr lang="en-US"/>
        </a:p>
      </dgm:t>
    </dgm:pt>
    <dgm:pt modelId="{C0226644-6037-0A46-94E5-BD9ACBB0B36E}" type="pres">
      <dgm:prSet presAssocID="{3EC288C8-2976-8C4B-9079-8D0478DD8EA5}" presName="diagram" presStyleCnt="0">
        <dgm:presLayoutVars>
          <dgm:chPref val="1"/>
          <dgm:dir/>
          <dgm:animOne val="branch"/>
          <dgm:animLvl val="lvl"/>
          <dgm:resizeHandles/>
        </dgm:presLayoutVars>
      </dgm:prSet>
      <dgm:spPr/>
      <dgm:t>
        <a:bodyPr/>
        <a:lstStyle/>
        <a:p>
          <a:endParaRPr lang="en-US"/>
        </a:p>
      </dgm:t>
    </dgm:pt>
    <dgm:pt modelId="{AB07F24A-B055-B84B-B8EA-D04ADE5E0B02}" type="pres">
      <dgm:prSet presAssocID="{C818F8F4-B39E-8943-B5F5-FDFEA1315EF4}" presName="root" presStyleCnt="0"/>
      <dgm:spPr/>
    </dgm:pt>
    <dgm:pt modelId="{503185C4-D05A-D54F-974B-177A14F0D126}" type="pres">
      <dgm:prSet presAssocID="{C818F8F4-B39E-8943-B5F5-FDFEA1315EF4}" presName="rootComposite" presStyleCnt="0"/>
      <dgm:spPr/>
    </dgm:pt>
    <dgm:pt modelId="{F722F3E0-031F-994B-A637-AF6D0905B29D}" type="pres">
      <dgm:prSet presAssocID="{C818F8F4-B39E-8943-B5F5-FDFEA1315EF4}" presName="rootText" presStyleLbl="node1" presStyleIdx="0" presStyleCnt="2"/>
      <dgm:spPr/>
      <dgm:t>
        <a:bodyPr/>
        <a:lstStyle/>
        <a:p>
          <a:endParaRPr lang="en-US"/>
        </a:p>
      </dgm:t>
    </dgm:pt>
    <dgm:pt modelId="{61DC4609-FE39-9D44-AA67-44433B3BE889}" type="pres">
      <dgm:prSet presAssocID="{C818F8F4-B39E-8943-B5F5-FDFEA1315EF4}" presName="rootConnector" presStyleLbl="node1" presStyleIdx="0" presStyleCnt="2"/>
      <dgm:spPr/>
      <dgm:t>
        <a:bodyPr/>
        <a:lstStyle/>
        <a:p>
          <a:endParaRPr lang="en-US"/>
        </a:p>
      </dgm:t>
    </dgm:pt>
    <dgm:pt modelId="{1EA1C9DF-258B-0C4A-8F83-3DE5BF9E39D2}" type="pres">
      <dgm:prSet presAssocID="{C818F8F4-B39E-8943-B5F5-FDFEA1315EF4}" presName="childShape" presStyleCnt="0"/>
      <dgm:spPr/>
    </dgm:pt>
    <dgm:pt modelId="{3F1496AB-3060-2E44-8BBD-0F15773053FC}" type="pres">
      <dgm:prSet presAssocID="{35317513-45AC-1548-B347-9CE24DCCFBB0}" presName="Name13" presStyleLbl="parChTrans1D2" presStyleIdx="0" presStyleCnt="4"/>
      <dgm:spPr/>
      <dgm:t>
        <a:bodyPr/>
        <a:lstStyle/>
        <a:p>
          <a:endParaRPr lang="en-US"/>
        </a:p>
      </dgm:t>
    </dgm:pt>
    <dgm:pt modelId="{DCF37FD1-CC19-D044-A4E5-4C249603C1F0}" type="pres">
      <dgm:prSet presAssocID="{8B8234CE-833B-1B41-A5C1-EE012A5FCF35}" presName="childText" presStyleLbl="bgAcc1" presStyleIdx="0" presStyleCnt="4">
        <dgm:presLayoutVars>
          <dgm:bulletEnabled val="1"/>
        </dgm:presLayoutVars>
      </dgm:prSet>
      <dgm:spPr/>
      <dgm:t>
        <a:bodyPr/>
        <a:lstStyle/>
        <a:p>
          <a:endParaRPr lang="en-US"/>
        </a:p>
      </dgm:t>
    </dgm:pt>
    <dgm:pt modelId="{20ADB702-A8E3-5544-B90D-1D67B24DABD3}" type="pres">
      <dgm:prSet presAssocID="{77DC0EA0-1675-8A4F-AA1E-5FD7F0BB0EE1}" presName="Name13" presStyleLbl="parChTrans1D2" presStyleIdx="1" presStyleCnt="4"/>
      <dgm:spPr/>
      <dgm:t>
        <a:bodyPr/>
        <a:lstStyle/>
        <a:p>
          <a:endParaRPr lang="en-US"/>
        </a:p>
      </dgm:t>
    </dgm:pt>
    <dgm:pt modelId="{99775E76-10D8-EF4C-9988-9CB7092FE069}" type="pres">
      <dgm:prSet presAssocID="{BB4C3C3F-FB0B-AF4E-A7A9-F0EDEF7DA465}" presName="childText" presStyleLbl="bgAcc1" presStyleIdx="1" presStyleCnt="4" custLinFactNeighborX="-2341" custLinFactNeighborY="3459">
        <dgm:presLayoutVars>
          <dgm:bulletEnabled val="1"/>
        </dgm:presLayoutVars>
      </dgm:prSet>
      <dgm:spPr/>
      <dgm:t>
        <a:bodyPr/>
        <a:lstStyle/>
        <a:p>
          <a:endParaRPr lang="en-US"/>
        </a:p>
      </dgm:t>
    </dgm:pt>
    <dgm:pt modelId="{E1BAA88D-76FB-0C4A-B70D-6765C0BBC6CF}" type="pres">
      <dgm:prSet presAssocID="{C345A6AF-74C3-4D44-8844-E79FD3C0222A}" presName="root" presStyleCnt="0"/>
      <dgm:spPr/>
    </dgm:pt>
    <dgm:pt modelId="{B00ADC90-424F-3A43-A540-AE0893479C88}" type="pres">
      <dgm:prSet presAssocID="{C345A6AF-74C3-4D44-8844-E79FD3C0222A}" presName="rootComposite" presStyleCnt="0"/>
      <dgm:spPr/>
    </dgm:pt>
    <dgm:pt modelId="{2221830C-049B-964F-9B7B-B03C9A36ADB7}" type="pres">
      <dgm:prSet presAssocID="{C345A6AF-74C3-4D44-8844-E79FD3C0222A}" presName="rootText" presStyleLbl="node1" presStyleIdx="1" presStyleCnt="2"/>
      <dgm:spPr/>
      <dgm:t>
        <a:bodyPr/>
        <a:lstStyle/>
        <a:p>
          <a:endParaRPr lang="en-US"/>
        </a:p>
      </dgm:t>
    </dgm:pt>
    <dgm:pt modelId="{DB650CA1-448C-D641-96F3-71AEA5AE09BC}" type="pres">
      <dgm:prSet presAssocID="{C345A6AF-74C3-4D44-8844-E79FD3C0222A}" presName="rootConnector" presStyleLbl="node1" presStyleIdx="1" presStyleCnt="2"/>
      <dgm:spPr/>
      <dgm:t>
        <a:bodyPr/>
        <a:lstStyle/>
        <a:p>
          <a:endParaRPr lang="en-US"/>
        </a:p>
      </dgm:t>
    </dgm:pt>
    <dgm:pt modelId="{B1788A9A-7152-D545-AC07-93878EB3B929}" type="pres">
      <dgm:prSet presAssocID="{C345A6AF-74C3-4D44-8844-E79FD3C0222A}" presName="childShape" presStyleCnt="0"/>
      <dgm:spPr/>
    </dgm:pt>
    <dgm:pt modelId="{A7551C0A-DE0C-3849-A0E3-476C670FC607}" type="pres">
      <dgm:prSet presAssocID="{9A9DFECA-5407-4942-B640-463ED7F7D028}" presName="Name13" presStyleLbl="parChTrans1D2" presStyleIdx="2" presStyleCnt="4"/>
      <dgm:spPr/>
      <dgm:t>
        <a:bodyPr/>
        <a:lstStyle/>
        <a:p>
          <a:endParaRPr lang="en-AU"/>
        </a:p>
      </dgm:t>
    </dgm:pt>
    <dgm:pt modelId="{FEE9F5BA-CE56-BF4A-A088-854BA902684A}" type="pres">
      <dgm:prSet presAssocID="{3E36FF9C-EF82-5740-8339-91B6B7068F5A}" presName="childText" presStyleLbl="bgAcc1" presStyleIdx="2" presStyleCnt="4">
        <dgm:presLayoutVars>
          <dgm:bulletEnabled val="1"/>
        </dgm:presLayoutVars>
      </dgm:prSet>
      <dgm:spPr/>
      <dgm:t>
        <a:bodyPr/>
        <a:lstStyle/>
        <a:p>
          <a:endParaRPr lang="en-US"/>
        </a:p>
      </dgm:t>
    </dgm:pt>
    <dgm:pt modelId="{F0C6B808-D602-9D4E-B25A-5673CCA86ACE}" type="pres">
      <dgm:prSet presAssocID="{3F36C517-189A-B94A-88EA-CA19AF1A54C2}" presName="Name13" presStyleLbl="parChTrans1D2" presStyleIdx="3" presStyleCnt="4"/>
      <dgm:spPr/>
      <dgm:t>
        <a:bodyPr/>
        <a:lstStyle/>
        <a:p>
          <a:endParaRPr lang="en-AU"/>
        </a:p>
      </dgm:t>
    </dgm:pt>
    <dgm:pt modelId="{28269A63-B95A-2E48-B9D3-D5BFE15BD3DB}" type="pres">
      <dgm:prSet presAssocID="{0A9D33AD-7BF3-1E41-BAE7-CC84E09100FE}" presName="childText" presStyleLbl="bgAcc1" presStyleIdx="3" presStyleCnt="4">
        <dgm:presLayoutVars>
          <dgm:bulletEnabled val="1"/>
        </dgm:presLayoutVars>
      </dgm:prSet>
      <dgm:spPr/>
      <dgm:t>
        <a:bodyPr/>
        <a:lstStyle/>
        <a:p>
          <a:endParaRPr lang="en-US"/>
        </a:p>
      </dgm:t>
    </dgm:pt>
  </dgm:ptLst>
  <dgm:cxnLst>
    <dgm:cxn modelId="{13491B00-DF05-C248-87E7-F5F7341D5795}" srcId="{C345A6AF-74C3-4D44-8844-E79FD3C0222A}" destId="{3E36FF9C-EF82-5740-8339-91B6B7068F5A}" srcOrd="0" destOrd="0" parTransId="{9A9DFECA-5407-4942-B640-463ED7F7D028}" sibTransId="{DA283D8F-B0AF-CA4E-9045-42C2A6751A41}"/>
    <dgm:cxn modelId="{8DBAB971-A55D-4240-AAEC-5C9F16C3790B}" type="presOf" srcId="{C818F8F4-B39E-8943-B5F5-FDFEA1315EF4}" destId="{F722F3E0-031F-994B-A637-AF6D0905B29D}" srcOrd="0" destOrd="0" presId="urn:microsoft.com/office/officeart/2005/8/layout/hierarchy3"/>
    <dgm:cxn modelId="{07E91EDD-30E4-8049-8EE2-9AE73AEFCFF6}" srcId="{C345A6AF-74C3-4D44-8844-E79FD3C0222A}" destId="{0A9D33AD-7BF3-1E41-BAE7-CC84E09100FE}" srcOrd="1" destOrd="0" parTransId="{3F36C517-189A-B94A-88EA-CA19AF1A54C2}" sibTransId="{51D4C7F9-11F9-BE43-BF76-EE44EBCDA1A6}"/>
    <dgm:cxn modelId="{B51D79A6-E2E7-7941-9137-64F8FACFA4F7}" type="presOf" srcId="{77DC0EA0-1675-8A4F-AA1E-5FD7F0BB0EE1}" destId="{20ADB702-A8E3-5544-B90D-1D67B24DABD3}" srcOrd="0" destOrd="0" presId="urn:microsoft.com/office/officeart/2005/8/layout/hierarchy3"/>
    <dgm:cxn modelId="{4E90CF57-D0F0-1943-B4FF-7EEE9FCFA691}" type="presOf" srcId="{C345A6AF-74C3-4D44-8844-E79FD3C0222A}" destId="{2221830C-049B-964F-9B7B-B03C9A36ADB7}" srcOrd="0" destOrd="0" presId="urn:microsoft.com/office/officeart/2005/8/layout/hierarchy3"/>
    <dgm:cxn modelId="{BA621C85-A3FF-B041-BF04-FD5531C5859D}" type="presOf" srcId="{3F36C517-189A-B94A-88EA-CA19AF1A54C2}" destId="{F0C6B808-D602-9D4E-B25A-5673CCA86ACE}" srcOrd="0" destOrd="0" presId="urn:microsoft.com/office/officeart/2005/8/layout/hierarchy3"/>
    <dgm:cxn modelId="{3F73B31E-8498-4849-A8C9-A04823047CE1}" srcId="{8B8234CE-833B-1B41-A5C1-EE012A5FCF35}" destId="{0D9791B5-5015-324D-91E0-8FB194747FE1}" srcOrd="2" destOrd="0" parTransId="{1988E672-DB8C-D240-B8DC-85F37DB13BE1}" sibTransId="{F0697CDE-9870-8041-B4D5-A01DDA72913E}"/>
    <dgm:cxn modelId="{837C1661-C41C-FB48-AE61-6CB80FC89C68}" type="presOf" srcId="{BB4C3C3F-FB0B-AF4E-A7A9-F0EDEF7DA465}" destId="{99775E76-10D8-EF4C-9988-9CB7092FE069}" srcOrd="0" destOrd="0" presId="urn:microsoft.com/office/officeart/2005/8/layout/hierarchy3"/>
    <dgm:cxn modelId="{79B9F937-CF7F-6A47-A12B-7CF5A5818C86}" type="presOf" srcId="{3EC288C8-2976-8C4B-9079-8D0478DD8EA5}" destId="{C0226644-6037-0A46-94E5-BD9ACBB0B36E}" srcOrd="0" destOrd="0" presId="urn:microsoft.com/office/officeart/2005/8/layout/hierarchy3"/>
    <dgm:cxn modelId="{4F9D9DD0-006E-2C47-AC56-31172BD3C9DB}" srcId="{3EC288C8-2976-8C4B-9079-8D0478DD8EA5}" destId="{C345A6AF-74C3-4D44-8844-E79FD3C0222A}" srcOrd="1" destOrd="0" parTransId="{6071E78B-8213-8249-9E0E-1A8F571E1825}" sibTransId="{A33F8B9A-6804-9D4D-9325-AAFA2C6B9F67}"/>
    <dgm:cxn modelId="{903B3AC1-D2B1-884E-BADF-8B78DB346AFF}" type="presOf" srcId="{0A9D33AD-7BF3-1E41-BAE7-CC84E09100FE}" destId="{28269A63-B95A-2E48-B9D3-D5BFE15BD3DB}" srcOrd="0" destOrd="0" presId="urn:microsoft.com/office/officeart/2005/8/layout/hierarchy3"/>
    <dgm:cxn modelId="{924281C4-A896-5E48-99FA-434F8070B3BA}" type="presOf" srcId="{0D9791B5-5015-324D-91E0-8FB194747FE1}" destId="{DCF37FD1-CC19-D044-A4E5-4C249603C1F0}" srcOrd="0" destOrd="3" presId="urn:microsoft.com/office/officeart/2005/8/layout/hierarchy3"/>
    <dgm:cxn modelId="{F5201967-BBA7-2F4A-8640-0A18C8E2ED3E}" type="presOf" srcId="{35317513-45AC-1548-B347-9CE24DCCFBB0}" destId="{3F1496AB-3060-2E44-8BBD-0F15773053FC}" srcOrd="0" destOrd="0" presId="urn:microsoft.com/office/officeart/2005/8/layout/hierarchy3"/>
    <dgm:cxn modelId="{153952DA-EF99-AC42-B2A5-F829B756EC68}" type="presOf" srcId="{F6B659BB-B5F0-CF43-860B-E8B1863F0DDA}" destId="{DCF37FD1-CC19-D044-A4E5-4C249603C1F0}" srcOrd="0" destOrd="1" presId="urn:microsoft.com/office/officeart/2005/8/layout/hierarchy3"/>
    <dgm:cxn modelId="{E83A85F2-7A1C-6746-B305-473D4266353E}" srcId="{8B8234CE-833B-1B41-A5C1-EE012A5FCF35}" destId="{F6B659BB-B5F0-CF43-860B-E8B1863F0DDA}" srcOrd="0" destOrd="0" parTransId="{6551F2D9-927E-1E47-9992-EA0972C6EB12}" sibTransId="{A6499AD4-0003-C046-A77D-EEC7AEAF923E}"/>
    <dgm:cxn modelId="{AF23995B-4C05-D64C-8C67-6606584F2544}" srcId="{C818F8F4-B39E-8943-B5F5-FDFEA1315EF4}" destId="{8B8234CE-833B-1B41-A5C1-EE012A5FCF35}" srcOrd="0" destOrd="0" parTransId="{35317513-45AC-1548-B347-9CE24DCCFBB0}" sibTransId="{E6ACF732-5658-6A43-B44D-BE0003FACF1D}"/>
    <dgm:cxn modelId="{93BCC245-3EDA-6545-8B1E-54E1DE8664B2}" srcId="{3EC288C8-2976-8C4B-9079-8D0478DD8EA5}" destId="{C818F8F4-B39E-8943-B5F5-FDFEA1315EF4}" srcOrd="0" destOrd="0" parTransId="{12069C97-B11D-E14B-8DA0-0C4415131AD1}" sibTransId="{D5B16149-920A-2047-BFEF-71DA5CCC87F7}"/>
    <dgm:cxn modelId="{E0E04AD9-8B56-E344-9726-F2006BFFC032}" type="presOf" srcId="{C345A6AF-74C3-4D44-8844-E79FD3C0222A}" destId="{DB650CA1-448C-D641-96F3-71AEA5AE09BC}" srcOrd="1" destOrd="0" presId="urn:microsoft.com/office/officeart/2005/8/layout/hierarchy3"/>
    <dgm:cxn modelId="{B7C421DD-5DF5-C542-B8FA-83EEAC8B6358}" type="presOf" srcId="{3E36FF9C-EF82-5740-8339-91B6B7068F5A}" destId="{FEE9F5BA-CE56-BF4A-A088-854BA902684A}" srcOrd="0" destOrd="0" presId="urn:microsoft.com/office/officeart/2005/8/layout/hierarchy3"/>
    <dgm:cxn modelId="{5ACD65E0-7AB8-8C4B-A3DD-2E7289FEBB5B}" type="presOf" srcId="{C818F8F4-B39E-8943-B5F5-FDFEA1315EF4}" destId="{61DC4609-FE39-9D44-AA67-44433B3BE889}" srcOrd="1" destOrd="0" presId="urn:microsoft.com/office/officeart/2005/8/layout/hierarchy3"/>
    <dgm:cxn modelId="{6A7F9DD9-76E7-5D45-A84B-C2AF6DEA9537}" type="presOf" srcId="{8B8234CE-833B-1B41-A5C1-EE012A5FCF35}" destId="{DCF37FD1-CC19-D044-A4E5-4C249603C1F0}" srcOrd="0" destOrd="0" presId="urn:microsoft.com/office/officeart/2005/8/layout/hierarchy3"/>
    <dgm:cxn modelId="{9677C7D6-362B-FF43-BC54-0EBB394F102D}" type="presOf" srcId="{E00050CA-4A9C-6645-8C41-4DAE28DC535A}" destId="{DCF37FD1-CC19-D044-A4E5-4C249603C1F0}" srcOrd="0" destOrd="2" presId="urn:microsoft.com/office/officeart/2005/8/layout/hierarchy3"/>
    <dgm:cxn modelId="{38EAC6F7-F3CF-0448-B28A-06E22B0FC2B6}" type="presOf" srcId="{9A9DFECA-5407-4942-B640-463ED7F7D028}" destId="{A7551C0A-DE0C-3849-A0E3-476C670FC607}" srcOrd="0" destOrd="0" presId="urn:microsoft.com/office/officeart/2005/8/layout/hierarchy3"/>
    <dgm:cxn modelId="{886BC63F-6217-4240-80FD-22FD95A0F461}" srcId="{8B8234CE-833B-1B41-A5C1-EE012A5FCF35}" destId="{E00050CA-4A9C-6645-8C41-4DAE28DC535A}" srcOrd="1" destOrd="0" parTransId="{37DAB4EB-9270-A54A-81F5-68820F3F7404}" sibTransId="{A7FCF340-5213-5B49-AF44-6E9AA2D8C4A0}"/>
    <dgm:cxn modelId="{D1AA4204-B738-3840-A3B7-7475B94B793C}" srcId="{C818F8F4-B39E-8943-B5F5-FDFEA1315EF4}" destId="{BB4C3C3F-FB0B-AF4E-A7A9-F0EDEF7DA465}" srcOrd="1" destOrd="0" parTransId="{77DC0EA0-1675-8A4F-AA1E-5FD7F0BB0EE1}" sibTransId="{A504DA80-94F8-8D49-9050-2898D5FAA1BA}"/>
    <dgm:cxn modelId="{C797C778-70D2-674A-9C50-55A88FB1DA33}" type="presParOf" srcId="{C0226644-6037-0A46-94E5-BD9ACBB0B36E}" destId="{AB07F24A-B055-B84B-B8EA-D04ADE5E0B02}" srcOrd="0" destOrd="0" presId="urn:microsoft.com/office/officeart/2005/8/layout/hierarchy3"/>
    <dgm:cxn modelId="{AA19C28B-F8AA-D948-9A39-423B0D0E13AB}" type="presParOf" srcId="{AB07F24A-B055-B84B-B8EA-D04ADE5E0B02}" destId="{503185C4-D05A-D54F-974B-177A14F0D126}" srcOrd="0" destOrd="0" presId="urn:microsoft.com/office/officeart/2005/8/layout/hierarchy3"/>
    <dgm:cxn modelId="{AD44A6A5-D9F3-B14C-A7BC-19B421D772FC}" type="presParOf" srcId="{503185C4-D05A-D54F-974B-177A14F0D126}" destId="{F722F3E0-031F-994B-A637-AF6D0905B29D}" srcOrd="0" destOrd="0" presId="urn:microsoft.com/office/officeart/2005/8/layout/hierarchy3"/>
    <dgm:cxn modelId="{B35BCA41-972F-F440-927A-DB66EE2069EE}" type="presParOf" srcId="{503185C4-D05A-D54F-974B-177A14F0D126}" destId="{61DC4609-FE39-9D44-AA67-44433B3BE889}" srcOrd="1" destOrd="0" presId="urn:microsoft.com/office/officeart/2005/8/layout/hierarchy3"/>
    <dgm:cxn modelId="{44978AAC-6F2C-5F41-B0AD-6567BB2A0ED0}" type="presParOf" srcId="{AB07F24A-B055-B84B-B8EA-D04ADE5E0B02}" destId="{1EA1C9DF-258B-0C4A-8F83-3DE5BF9E39D2}" srcOrd="1" destOrd="0" presId="urn:microsoft.com/office/officeart/2005/8/layout/hierarchy3"/>
    <dgm:cxn modelId="{98633556-A516-1744-BEA5-15B1B1CEFE16}" type="presParOf" srcId="{1EA1C9DF-258B-0C4A-8F83-3DE5BF9E39D2}" destId="{3F1496AB-3060-2E44-8BBD-0F15773053FC}" srcOrd="0" destOrd="0" presId="urn:microsoft.com/office/officeart/2005/8/layout/hierarchy3"/>
    <dgm:cxn modelId="{7F5C2374-0C29-7A4C-8D8A-16FF11F27E0D}" type="presParOf" srcId="{1EA1C9DF-258B-0C4A-8F83-3DE5BF9E39D2}" destId="{DCF37FD1-CC19-D044-A4E5-4C249603C1F0}" srcOrd="1" destOrd="0" presId="urn:microsoft.com/office/officeart/2005/8/layout/hierarchy3"/>
    <dgm:cxn modelId="{FC3C08F2-9587-8148-8E31-CDC8D90E4951}" type="presParOf" srcId="{1EA1C9DF-258B-0C4A-8F83-3DE5BF9E39D2}" destId="{20ADB702-A8E3-5544-B90D-1D67B24DABD3}" srcOrd="2" destOrd="0" presId="urn:microsoft.com/office/officeart/2005/8/layout/hierarchy3"/>
    <dgm:cxn modelId="{93025113-FC2B-C849-9AF5-2D9A670FF2F4}" type="presParOf" srcId="{1EA1C9DF-258B-0C4A-8F83-3DE5BF9E39D2}" destId="{99775E76-10D8-EF4C-9988-9CB7092FE069}" srcOrd="3" destOrd="0" presId="urn:microsoft.com/office/officeart/2005/8/layout/hierarchy3"/>
    <dgm:cxn modelId="{D870E864-4BAA-5A40-85D8-4A787709FE12}" type="presParOf" srcId="{C0226644-6037-0A46-94E5-BD9ACBB0B36E}" destId="{E1BAA88D-76FB-0C4A-B70D-6765C0BBC6CF}" srcOrd="1" destOrd="0" presId="urn:microsoft.com/office/officeart/2005/8/layout/hierarchy3"/>
    <dgm:cxn modelId="{094BDC6D-D67A-9F45-ADCB-8B5CE7D8362B}" type="presParOf" srcId="{E1BAA88D-76FB-0C4A-B70D-6765C0BBC6CF}" destId="{B00ADC90-424F-3A43-A540-AE0893479C88}" srcOrd="0" destOrd="0" presId="urn:microsoft.com/office/officeart/2005/8/layout/hierarchy3"/>
    <dgm:cxn modelId="{F554F793-B64A-3A45-BB1C-4D2CE37DFF9C}" type="presParOf" srcId="{B00ADC90-424F-3A43-A540-AE0893479C88}" destId="{2221830C-049B-964F-9B7B-B03C9A36ADB7}" srcOrd="0" destOrd="0" presId="urn:microsoft.com/office/officeart/2005/8/layout/hierarchy3"/>
    <dgm:cxn modelId="{55BED0E9-22A0-264B-B316-F16267132E7C}" type="presParOf" srcId="{B00ADC90-424F-3A43-A540-AE0893479C88}" destId="{DB650CA1-448C-D641-96F3-71AEA5AE09BC}" srcOrd="1" destOrd="0" presId="urn:microsoft.com/office/officeart/2005/8/layout/hierarchy3"/>
    <dgm:cxn modelId="{3C3B4378-ED87-AB42-8E81-17C28FAA980C}" type="presParOf" srcId="{E1BAA88D-76FB-0C4A-B70D-6765C0BBC6CF}" destId="{B1788A9A-7152-D545-AC07-93878EB3B929}" srcOrd="1" destOrd="0" presId="urn:microsoft.com/office/officeart/2005/8/layout/hierarchy3"/>
    <dgm:cxn modelId="{E9A0966A-D45F-5643-AAE0-FEDA14B0F2AF}" type="presParOf" srcId="{B1788A9A-7152-D545-AC07-93878EB3B929}" destId="{A7551C0A-DE0C-3849-A0E3-476C670FC607}" srcOrd="0" destOrd="0" presId="urn:microsoft.com/office/officeart/2005/8/layout/hierarchy3"/>
    <dgm:cxn modelId="{1541DB49-9424-4942-AE22-CE3F97D6C0CC}" type="presParOf" srcId="{B1788A9A-7152-D545-AC07-93878EB3B929}" destId="{FEE9F5BA-CE56-BF4A-A088-854BA902684A}" srcOrd="1" destOrd="0" presId="urn:microsoft.com/office/officeart/2005/8/layout/hierarchy3"/>
    <dgm:cxn modelId="{53DF8C90-1D5D-9646-8C33-3A9FD73F592C}" type="presParOf" srcId="{B1788A9A-7152-D545-AC07-93878EB3B929}" destId="{F0C6B808-D602-9D4E-B25A-5673CCA86ACE}" srcOrd="2" destOrd="0" presId="urn:microsoft.com/office/officeart/2005/8/layout/hierarchy3"/>
    <dgm:cxn modelId="{7785FB57-0566-BE43-8E6A-4D1DE0191630}" type="presParOf" srcId="{B1788A9A-7152-D545-AC07-93878EB3B929}" destId="{28269A63-B95A-2E48-B9D3-D5BFE15BD3DB}"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57A0B81-B634-9C49-8786-B3ECE1C49B75}" type="doc">
      <dgm:prSet loTypeId="urn:microsoft.com/office/officeart/2005/8/layout/hierarchy1" loCatId="" qsTypeId="urn:microsoft.com/office/officeart/2005/8/quickstyle/simple4" qsCatId="simple" csTypeId="urn:microsoft.com/office/officeart/2005/8/colors/accent1_2" csCatId="accent1" phldr="1"/>
      <dgm:spPr/>
      <dgm:t>
        <a:bodyPr/>
        <a:lstStyle/>
        <a:p>
          <a:endParaRPr lang="en-US"/>
        </a:p>
      </dgm:t>
    </dgm:pt>
    <dgm:pt modelId="{1D287E24-81FA-2546-836A-7C0C756F3154}">
      <dgm:prSet phldrT="[Text]"/>
      <dgm:spPr/>
      <dgm:t>
        <a:bodyPr/>
        <a:lstStyle/>
        <a:p>
          <a:r>
            <a:rPr lang="en-US" dirty="0" smtClean="0"/>
            <a:t>Stable</a:t>
          </a:r>
          <a:endParaRPr lang="en-US" dirty="0"/>
        </a:p>
      </dgm:t>
    </dgm:pt>
    <dgm:pt modelId="{C2086248-C94B-874E-8B1C-B4322F34A2D3}" type="parTrans" cxnId="{CBE6CACB-9EE6-9E46-A13A-C900781F2300}">
      <dgm:prSet/>
      <dgm:spPr/>
      <dgm:t>
        <a:bodyPr/>
        <a:lstStyle/>
        <a:p>
          <a:endParaRPr lang="en-US"/>
        </a:p>
      </dgm:t>
    </dgm:pt>
    <dgm:pt modelId="{2754ECC4-0527-9649-87D1-4C40FE8827C5}" type="sibTrans" cxnId="{CBE6CACB-9EE6-9E46-A13A-C900781F2300}">
      <dgm:prSet/>
      <dgm:spPr/>
      <dgm:t>
        <a:bodyPr/>
        <a:lstStyle/>
        <a:p>
          <a:endParaRPr lang="en-US"/>
        </a:p>
      </dgm:t>
    </dgm:pt>
    <dgm:pt modelId="{28A97C9E-878B-F040-A78C-2148B14EB28A}">
      <dgm:prSet phldrT="[Text]"/>
      <dgm:spPr/>
      <dgm:t>
        <a:bodyPr/>
        <a:lstStyle/>
        <a:p>
          <a:r>
            <a:rPr lang="en-US" dirty="0" smtClean="0"/>
            <a:t>No emergency treatment</a:t>
          </a:r>
          <a:endParaRPr lang="en-US" dirty="0"/>
        </a:p>
      </dgm:t>
    </dgm:pt>
    <dgm:pt modelId="{1605E2A3-B567-E74F-9BE7-1DDF613B7D06}" type="parTrans" cxnId="{8DA51B55-F7E9-A04A-BCC9-64A10CB4A762}">
      <dgm:prSet/>
      <dgm:spPr/>
      <dgm:t>
        <a:bodyPr/>
        <a:lstStyle/>
        <a:p>
          <a:endParaRPr lang="en-US"/>
        </a:p>
      </dgm:t>
    </dgm:pt>
    <dgm:pt modelId="{4590D740-55D3-B54E-9D79-D84D2DD21100}" type="sibTrans" cxnId="{8DA51B55-F7E9-A04A-BCC9-64A10CB4A762}">
      <dgm:prSet/>
      <dgm:spPr/>
      <dgm:t>
        <a:bodyPr/>
        <a:lstStyle/>
        <a:p>
          <a:endParaRPr lang="en-US"/>
        </a:p>
      </dgm:t>
    </dgm:pt>
    <dgm:pt modelId="{9DE31A1F-A25C-0243-899B-57DEF7FCDAE8}">
      <dgm:prSet phldrT="[Text]"/>
      <dgm:spPr/>
      <dgm:t>
        <a:bodyPr/>
        <a:lstStyle/>
        <a:p>
          <a:r>
            <a:rPr lang="en-US" dirty="0" smtClean="0"/>
            <a:t>Unstable</a:t>
          </a:r>
          <a:endParaRPr lang="en-US" dirty="0"/>
        </a:p>
      </dgm:t>
    </dgm:pt>
    <dgm:pt modelId="{C2B802E5-4660-3B4F-9708-AE95B7D2EB78}" type="parTrans" cxnId="{270FED99-CE69-F642-956D-51CD963A3456}">
      <dgm:prSet/>
      <dgm:spPr/>
      <dgm:t>
        <a:bodyPr/>
        <a:lstStyle/>
        <a:p>
          <a:endParaRPr lang="en-US"/>
        </a:p>
      </dgm:t>
    </dgm:pt>
    <dgm:pt modelId="{CA6FC58C-C489-BE48-BA58-21650911DCD4}" type="sibTrans" cxnId="{270FED99-CE69-F642-956D-51CD963A3456}">
      <dgm:prSet/>
      <dgm:spPr/>
      <dgm:t>
        <a:bodyPr/>
        <a:lstStyle/>
        <a:p>
          <a:endParaRPr lang="en-US"/>
        </a:p>
      </dgm:t>
    </dgm:pt>
    <dgm:pt modelId="{758339D3-750C-074D-BD39-BE96FC651B69}">
      <dgm:prSet/>
      <dgm:spPr/>
      <dgm:t>
        <a:bodyPr/>
        <a:lstStyle/>
        <a:p>
          <a:r>
            <a:rPr lang="en-US" dirty="0" smtClean="0"/>
            <a:t>Pacing</a:t>
          </a:r>
          <a:endParaRPr lang="en-US" dirty="0"/>
        </a:p>
      </dgm:t>
    </dgm:pt>
    <dgm:pt modelId="{91071B16-FE0E-8048-B3B3-013A9FCB1B4D}" type="parTrans" cxnId="{833AB704-5C4B-A442-98AE-26B900348CDF}">
      <dgm:prSet/>
      <dgm:spPr/>
      <dgm:t>
        <a:bodyPr/>
        <a:lstStyle/>
        <a:p>
          <a:endParaRPr lang="en-US"/>
        </a:p>
      </dgm:t>
    </dgm:pt>
    <dgm:pt modelId="{8BC4582C-0599-8746-B035-B8FC0E4F46AE}" type="sibTrans" cxnId="{833AB704-5C4B-A442-98AE-26B900348CDF}">
      <dgm:prSet/>
      <dgm:spPr/>
      <dgm:t>
        <a:bodyPr/>
        <a:lstStyle/>
        <a:p>
          <a:endParaRPr lang="en-US"/>
        </a:p>
      </dgm:t>
    </dgm:pt>
    <dgm:pt modelId="{5217011D-46EE-3E4B-8431-ACE26E0FB85E}">
      <dgm:prSet/>
      <dgm:spPr/>
      <dgm:t>
        <a:bodyPr/>
        <a:lstStyle/>
        <a:p>
          <a:r>
            <a:rPr lang="en-US" dirty="0" err="1" smtClean="0"/>
            <a:t>Isoprenaline</a:t>
          </a:r>
          <a:endParaRPr lang="en-US" dirty="0"/>
        </a:p>
      </dgm:t>
    </dgm:pt>
    <dgm:pt modelId="{3C7556E9-DE25-C242-AEE7-DE668FDB5C02}" type="parTrans" cxnId="{6E0EBD62-D041-5541-8495-516BDFF19BE0}">
      <dgm:prSet/>
      <dgm:spPr/>
      <dgm:t>
        <a:bodyPr/>
        <a:lstStyle/>
        <a:p>
          <a:endParaRPr lang="en-US"/>
        </a:p>
      </dgm:t>
    </dgm:pt>
    <dgm:pt modelId="{88C13E6F-2F7E-274F-9083-53A67C315F3E}" type="sibTrans" cxnId="{6E0EBD62-D041-5541-8495-516BDFF19BE0}">
      <dgm:prSet/>
      <dgm:spPr/>
      <dgm:t>
        <a:bodyPr/>
        <a:lstStyle/>
        <a:p>
          <a:endParaRPr lang="en-US"/>
        </a:p>
      </dgm:t>
    </dgm:pt>
    <dgm:pt modelId="{F269CABE-B802-1547-B74C-541CFFC536D1}">
      <dgm:prSet/>
      <dgm:spPr/>
      <dgm:t>
        <a:bodyPr/>
        <a:lstStyle/>
        <a:p>
          <a:r>
            <a:rPr lang="en-US" dirty="0" smtClean="0"/>
            <a:t>Atropine</a:t>
          </a:r>
          <a:endParaRPr lang="en-US" dirty="0"/>
        </a:p>
      </dgm:t>
    </dgm:pt>
    <dgm:pt modelId="{64EEE46A-6D10-3A40-813F-7AD7DA17591A}" type="parTrans" cxnId="{AE54DF66-5AF9-8444-86EF-334FC9955BDB}">
      <dgm:prSet/>
      <dgm:spPr/>
      <dgm:t>
        <a:bodyPr/>
        <a:lstStyle/>
        <a:p>
          <a:endParaRPr lang="en-US"/>
        </a:p>
      </dgm:t>
    </dgm:pt>
    <dgm:pt modelId="{E603CBD6-D176-5C47-8F63-82052A6B71C9}" type="sibTrans" cxnId="{AE54DF66-5AF9-8444-86EF-334FC9955BDB}">
      <dgm:prSet/>
      <dgm:spPr/>
      <dgm:t>
        <a:bodyPr/>
        <a:lstStyle/>
        <a:p>
          <a:endParaRPr lang="en-US"/>
        </a:p>
      </dgm:t>
    </dgm:pt>
    <dgm:pt modelId="{092222A3-8930-2C49-894D-95B908116A72}">
      <dgm:prSet/>
      <dgm:spPr/>
      <dgm:t>
        <a:bodyPr/>
        <a:lstStyle/>
        <a:p>
          <a:r>
            <a:rPr lang="en-US" dirty="0" smtClean="0"/>
            <a:t>Adrenaline</a:t>
          </a:r>
          <a:endParaRPr lang="en-US" dirty="0"/>
        </a:p>
      </dgm:t>
    </dgm:pt>
    <dgm:pt modelId="{A0326984-ABF2-D842-9F7B-D59C8084D132}" type="parTrans" cxnId="{C901EB69-6F9A-7D47-B2A5-52D8D6A519F1}">
      <dgm:prSet/>
      <dgm:spPr/>
      <dgm:t>
        <a:bodyPr/>
        <a:lstStyle/>
        <a:p>
          <a:endParaRPr lang="en-US"/>
        </a:p>
      </dgm:t>
    </dgm:pt>
    <dgm:pt modelId="{8A25A418-DC42-6B43-BC1C-318B3C7E7D01}" type="sibTrans" cxnId="{C901EB69-6F9A-7D47-B2A5-52D8D6A519F1}">
      <dgm:prSet/>
      <dgm:spPr/>
      <dgm:t>
        <a:bodyPr/>
        <a:lstStyle/>
        <a:p>
          <a:endParaRPr lang="en-US"/>
        </a:p>
      </dgm:t>
    </dgm:pt>
    <dgm:pt modelId="{7583B6F5-9087-3449-B70E-D4A4CCE420D0}">
      <dgm:prSet/>
      <dgm:spPr/>
      <dgm:t>
        <a:bodyPr/>
        <a:lstStyle/>
        <a:p>
          <a:r>
            <a:rPr lang="en-US" dirty="0" smtClean="0"/>
            <a:t>Infusions</a:t>
          </a:r>
          <a:endParaRPr lang="en-US" dirty="0"/>
        </a:p>
      </dgm:t>
    </dgm:pt>
    <dgm:pt modelId="{B0D4A945-E482-734C-A300-0E1C421BDBD9}" type="parTrans" cxnId="{397721C9-1232-8840-96AD-C468D6CFC263}">
      <dgm:prSet/>
      <dgm:spPr/>
      <dgm:t>
        <a:bodyPr/>
        <a:lstStyle/>
        <a:p>
          <a:endParaRPr lang="en-US"/>
        </a:p>
      </dgm:t>
    </dgm:pt>
    <dgm:pt modelId="{25DEB87C-7B22-9944-A453-ED704082AC18}" type="sibTrans" cxnId="{397721C9-1232-8840-96AD-C468D6CFC263}">
      <dgm:prSet/>
      <dgm:spPr/>
      <dgm:t>
        <a:bodyPr/>
        <a:lstStyle/>
        <a:p>
          <a:endParaRPr lang="en-US"/>
        </a:p>
      </dgm:t>
    </dgm:pt>
    <dgm:pt modelId="{BB948213-6879-914A-8D38-71D82AD2DEDE}" type="pres">
      <dgm:prSet presAssocID="{557A0B81-B634-9C49-8786-B3ECE1C49B75}" presName="hierChild1" presStyleCnt="0">
        <dgm:presLayoutVars>
          <dgm:chPref val="1"/>
          <dgm:dir/>
          <dgm:animOne val="branch"/>
          <dgm:animLvl val="lvl"/>
          <dgm:resizeHandles/>
        </dgm:presLayoutVars>
      </dgm:prSet>
      <dgm:spPr/>
      <dgm:t>
        <a:bodyPr/>
        <a:lstStyle/>
        <a:p>
          <a:endParaRPr lang="en-US"/>
        </a:p>
      </dgm:t>
    </dgm:pt>
    <dgm:pt modelId="{F7EC506E-B97A-DA4D-9172-EF9BC48495CD}" type="pres">
      <dgm:prSet presAssocID="{1D287E24-81FA-2546-836A-7C0C756F3154}" presName="hierRoot1" presStyleCnt="0"/>
      <dgm:spPr/>
    </dgm:pt>
    <dgm:pt modelId="{BDA34725-C65A-6C49-AF01-7B27D5A3286D}" type="pres">
      <dgm:prSet presAssocID="{1D287E24-81FA-2546-836A-7C0C756F3154}" presName="composite" presStyleCnt="0"/>
      <dgm:spPr/>
    </dgm:pt>
    <dgm:pt modelId="{CB6CA96C-2D41-C144-B353-3616C306AA7E}" type="pres">
      <dgm:prSet presAssocID="{1D287E24-81FA-2546-836A-7C0C756F3154}" presName="background" presStyleLbl="node0" presStyleIdx="0" presStyleCnt="2"/>
      <dgm:spPr/>
    </dgm:pt>
    <dgm:pt modelId="{A32CE0D9-50BD-C043-B354-9D4AAA4DE2EB}" type="pres">
      <dgm:prSet presAssocID="{1D287E24-81FA-2546-836A-7C0C756F3154}" presName="text" presStyleLbl="fgAcc0" presStyleIdx="0" presStyleCnt="2">
        <dgm:presLayoutVars>
          <dgm:chPref val="3"/>
        </dgm:presLayoutVars>
      </dgm:prSet>
      <dgm:spPr/>
      <dgm:t>
        <a:bodyPr/>
        <a:lstStyle/>
        <a:p>
          <a:endParaRPr lang="en-US"/>
        </a:p>
      </dgm:t>
    </dgm:pt>
    <dgm:pt modelId="{CA52961B-1D65-094F-A1E8-31FB45DD46D3}" type="pres">
      <dgm:prSet presAssocID="{1D287E24-81FA-2546-836A-7C0C756F3154}" presName="hierChild2" presStyleCnt="0"/>
      <dgm:spPr/>
    </dgm:pt>
    <dgm:pt modelId="{872A17E5-C6D9-A643-BA88-9411ED95738F}" type="pres">
      <dgm:prSet presAssocID="{1605E2A3-B567-E74F-9BE7-1DDF613B7D06}" presName="Name10" presStyleLbl="parChTrans1D2" presStyleIdx="0" presStyleCnt="4"/>
      <dgm:spPr/>
      <dgm:t>
        <a:bodyPr/>
        <a:lstStyle/>
        <a:p>
          <a:endParaRPr lang="en-US"/>
        </a:p>
      </dgm:t>
    </dgm:pt>
    <dgm:pt modelId="{15FCDDF3-EB32-7F4F-AD38-506213E4D046}" type="pres">
      <dgm:prSet presAssocID="{28A97C9E-878B-F040-A78C-2148B14EB28A}" presName="hierRoot2" presStyleCnt="0"/>
      <dgm:spPr/>
    </dgm:pt>
    <dgm:pt modelId="{5A578539-776D-FB40-992B-B5DC106DB63E}" type="pres">
      <dgm:prSet presAssocID="{28A97C9E-878B-F040-A78C-2148B14EB28A}" presName="composite2" presStyleCnt="0"/>
      <dgm:spPr/>
    </dgm:pt>
    <dgm:pt modelId="{9DA991AC-CD17-9349-ABED-37B6B50BB1F8}" type="pres">
      <dgm:prSet presAssocID="{28A97C9E-878B-F040-A78C-2148B14EB28A}" presName="background2" presStyleLbl="node2" presStyleIdx="0" presStyleCnt="4"/>
      <dgm:spPr/>
    </dgm:pt>
    <dgm:pt modelId="{ABB5CAD1-0861-724E-8A81-593C29BAB0D8}" type="pres">
      <dgm:prSet presAssocID="{28A97C9E-878B-F040-A78C-2148B14EB28A}" presName="text2" presStyleLbl="fgAcc2" presStyleIdx="0" presStyleCnt="4">
        <dgm:presLayoutVars>
          <dgm:chPref val="3"/>
        </dgm:presLayoutVars>
      </dgm:prSet>
      <dgm:spPr/>
      <dgm:t>
        <a:bodyPr/>
        <a:lstStyle/>
        <a:p>
          <a:endParaRPr lang="en-US"/>
        </a:p>
      </dgm:t>
    </dgm:pt>
    <dgm:pt modelId="{9FBBF4D6-8B09-3D4E-BDC9-10CA5D9BBB84}" type="pres">
      <dgm:prSet presAssocID="{28A97C9E-878B-F040-A78C-2148B14EB28A}" presName="hierChild3" presStyleCnt="0"/>
      <dgm:spPr/>
    </dgm:pt>
    <dgm:pt modelId="{E9A0E379-B04A-664E-B804-FE90EB38F0AD}" type="pres">
      <dgm:prSet presAssocID="{9DE31A1F-A25C-0243-899B-57DEF7FCDAE8}" presName="hierRoot1" presStyleCnt="0"/>
      <dgm:spPr/>
    </dgm:pt>
    <dgm:pt modelId="{B491678C-535D-B249-B944-72C9A2834D5D}" type="pres">
      <dgm:prSet presAssocID="{9DE31A1F-A25C-0243-899B-57DEF7FCDAE8}" presName="composite" presStyleCnt="0"/>
      <dgm:spPr/>
    </dgm:pt>
    <dgm:pt modelId="{9ABADC50-D1CB-FB49-A06E-889038676A22}" type="pres">
      <dgm:prSet presAssocID="{9DE31A1F-A25C-0243-899B-57DEF7FCDAE8}" presName="background" presStyleLbl="node0" presStyleIdx="1" presStyleCnt="2"/>
      <dgm:spPr/>
    </dgm:pt>
    <dgm:pt modelId="{2B43D57F-3C23-F443-A479-943D3F38183B}" type="pres">
      <dgm:prSet presAssocID="{9DE31A1F-A25C-0243-899B-57DEF7FCDAE8}" presName="text" presStyleLbl="fgAcc0" presStyleIdx="1" presStyleCnt="2">
        <dgm:presLayoutVars>
          <dgm:chPref val="3"/>
        </dgm:presLayoutVars>
      </dgm:prSet>
      <dgm:spPr/>
      <dgm:t>
        <a:bodyPr/>
        <a:lstStyle/>
        <a:p>
          <a:endParaRPr lang="en-US"/>
        </a:p>
      </dgm:t>
    </dgm:pt>
    <dgm:pt modelId="{E576D664-203D-1345-AE0B-3144A655FE11}" type="pres">
      <dgm:prSet presAssocID="{9DE31A1F-A25C-0243-899B-57DEF7FCDAE8}" presName="hierChild2" presStyleCnt="0"/>
      <dgm:spPr/>
    </dgm:pt>
    <dgm:pt modelId="{18A02CF6-6046-8A47-8671-212C9526B9E8}" type="pres">
      <dgm:prSet presAssocID="{91071B16-FE0E-8048-B3B3-013A9FCB1B4D}" presName="Name10" presStyleLbl="parChTrans1D2" presStyleIdx="1" presStyleCnt="4"/>
      <dgm:spPr/>
      <dgm:t>
        <a:bodyPr/>
        <a:lstStyle/>
        <a:p>
          <a:endParaRPr lang="en-US"/>
        </a:p>
      </dgm:t>
    </dgm:pt>
    <dgm:pt modelId="{515D452E-F512-B647-963B-EBC3735F0280}" type="pres">
      <dgm:prSet presAssocID="{758339D3-750C-074D-BD39-BE96FC651B69}" presName="hierRoot2" presStyleCnt="0"/>
      <dgm:spPr/>
    </dgm:pt>
    <dgm:pt modelId="{0749FFD9-022A-3845-AE35-B3E2250C3A1E}" type="pres">
      <dgm:prSet presAssocID="{758339D3-750C-074D-BD39-BE96FC651B69}" presName="composite2" presStyleCnt="0"/>
      <dgm:spPr/>
    </dgm:pt>
    <dgm:pt modelId="{8B1475C9-E0CD-824E-B3C4-464429BC7E85}" type="pres">
      <dgm:prSet presAssocID="{758339D3-750C-074D-BD39-BE96FC651B69}" presName="background2" presStyleLbl="node2" presStyleIdx="1" presStyleCnt="4"/>
      <dgm:spPr/>
    </dgm:pt>
    <dgm:pt modelId="{76487B37-097A-424D-AD99-1B9AEC1311E6}" type="pres">
      <dgm:prSet presAssocID="{758339D3-750C-074D-BD39-BE96FC651B69}" presName="text2" presStyleLbl="fgAcc2" presStyleIdx="1" presStyleCnt="4">
        <dgm:presLayoutVars>
          <dgm:chPref val="3"/>
        </dgm:presLayoutVars>
      </dgm:prSet>
      <dgm:spPr/>
      <dgm:t>
        <a:bodyPr/>
        <a:lstStyle/>
        <a:p>
          <a:endParaRPr lang="en-US"/>
        </a:p>
      </dgm:t>
    </dgm:pt>
    <dgm:pt modelId="{80B31B4C-827B-9847-9E51-B9803520B9C3}" type="pres">
      <dgm:prSet presAssocID="{758339D3-750C-074D-BD39-BE96FC651B69}" presName="hierChild3" presStyleCnt="0"/>
      <dgm:spPr/>
    </dgm:pt>
    <dgm:pt modelId="{0C955A5C-A9E4-024F-8DEB-05A92E301C56}" type="pres">
      <dgm:prSet presAssocID="{64EEE46A-6D10-3A40-813F-7AD7DA17591A}" presName="Name10" presStyleLbl="parChTrans1D2" presStyleIdx="2" presStyleCnt="4"/>
      <dgm:spPr/>
      <dgm:t>
        <a:bodyPr/>
        <a:lstStyle/>
        <a:p>
          <a:endParaRPr lang="en-AU"/>
        </a:p>
      </dgm:t>
    </dgm:pt>
    <dgm:pt modelId="{A647606A-6DB8-5C4B-B7F5-455BF8EB6EF8}" type="pres">
      <dgm:prSet presAssocID="{F269CABE-B802-1547-B74C-541CFFC536D1}" presName="hierRoot2" presStyleCnt="0"/>
      <dgm:spPr/>
    </dgm:pt>
    <dgm:pt modelId="{BDB92BDC-2A49-0D44-8891-3F5B2D74214C}" type="pres">
      <dgm:prSet presAssocID="{F269CABE-B802-1547-B74C-541CFFC536D1}" presName="composite2" presStyleCnt="0"/>
      <dgm:spPr/>
    </dgm:pt>
    <dgm:pt modelId="{4B5F7083-E206-144E-90DA-592572D11A1D}" type="pres">
      <dgm:prSet presAssocID="{F269CABE-B802-1547-B74C-541CFFC536D1}" presName="background2" presStyleLbl="node2" presStyleIdx="2" presStyleCnt="4"/>
      <dgm:spPr/>
    </dgm:pt>
    <dgm:pt modelId="{0AF0ECEE-397C-AC41-BB0D-21219320AF05}" type="pres">
      <dgm:prSet presAssocID="{F269CABE-B802-1547-B74C-541CFFC536D1}" presName="text2" presStyleLbl="fgAcc2" presStyleIdx="2" presStyleCnt="4">
        <dgm:presLayoutVars>
          <dgm:chPref val="3"/>
        </dgm:presLayoutVars>
      </dgm:prSet>
      <dgm:spPr/>
      <dgm:t>
        <a:bodyPr/>
        <a:lstStyle/>
        <a:p>
          <a:endParaRPr lang="en-US"/>
        </a:p>
      </dgm:t>
    </dgm:pt>
    <dgm:pt modelId="{DD72C42D-43FF-F245-8E8C-36B369A5CF33}" type="pres">
      <dgm:prSet presAssocID="{F269CABE-B802-1547-B74C-541CFFC536D1}" presName="hierChild3" presStyleCnt="0"/>
      <dgm:spPr/>
    </dgm:pt>
    <dgm:pt modelId="{89118494-4371-7548-81BA-1B46C2482CF1}" type="pres">
      <dgm:prSet presAssocID="{B0D4A945-E482-734C-A300-0E1C421BDBD9}" presName="Name10" presStyleLbl="parChTrans1D2" presStyleIdx="3" presStyleCnt="4"/>
      <dgm:spPr/>
      <dgm:t>
        <a:bodyPr/>
        <a:lstStyle/>
        <a:p>
          <a:endParaRPr lang="en-AU"/>
        </a:p>
      </dgm:t>
    </dgm:pt>
    <dgm:pt modelId="{57BED63F-29AE-E940-A9D3-9BE27C9AA3CB}" type="pres">
      <dgm:prSet presAssocID="{7583B6F5-9087-3449-B70E-D4A4CCE420D0}" presName="hierRoot2" presStyleCnt="0"/>
      <dgm:spPr/>
    </dgm:pt>
    <dgm:pt modelId="{473FCA9F-F9C9-C146-A314-86AE894CF6AC}" type="pres">
      <dgm:prSet presAssocID="{7583B6F5-9087-3449-B70E-D4A4CCE420D0}" presName="composite2" presStyleCnt="0"/>
      <dgm:spPr/>
    </dgm:pt>
    <dgm:pt modelId="{A28D102C-917F-D143-8EE2-F3F5E962A79F}" type="pres">
      <dgm:prSet presAssocID="{7583B6F5-9087-3449-B70E-D4A4CCE420D0}" presName="background2" presStyleLbl="node2" presStyleIdx="3" presStyleCnt="4"/>
      <dgm:spPr/>
    </dgm:pt>
    <dgm:pt modelId="{67DBDEAA-0492-CC4D-AE15-DD56C267BA76}" type="pres">
      <dgm:prSet presAssocID="{7583B6F5-9087-3449-B70E-D4A4CCE420D0}" presName="text2" presStyleLbl="fgAcc2" presStyleIdx="3" presStyleCnt="4">
        <dgm:presLayoutVars>
          <dgm:chPref val="3"/>
        </dgm:presLayoutVars>
      </dgm:prSet>
      <dgm:spPr/>
      <dgm:t>
        <a:bodyPr/>
        <a:lstStyle/>
        <a:p>
          <a:endParaRPr lang="en-US"/>
        </a:p>
      </dgm:t>
    </dgm:pt>
    <dgm:pt modelId="{7503CB32-C1D4-AA4F-9095-896082C30E2C}" type="pres">
      <dgm:prSet presAssocID="{7583B6F5-9087-3449-B70E-D4A4CCE420D0}" presName="hierChild3" presStyleCnt="0"/>
      <dgm:spPr/>
    </dgm:pt>
    <dgm:pt modelId="{EB855C31-81A8-7547-9C16-E3ED8F69CCE3}" type="pres">
      <dgm:prSet presAssocID="{A0326984-ABF2-D842-9F7B-D59C8084D132}" presName="Name17" presStyleLbl="parChTrans1D3" presStyleIdx="0" presStyleCnt="2"/>
      <dgm:spPr/>
      <dgm:t>
        <a:bodyPr/>
        <a:lstStyle/>
        <a:p>
          <a:endParaRPr lang="en-AU"/>
        </a:p>
      </dgm:t>
    </dgm:pt>
    <dgm:pt modelId="{680FDB7C-BCCF-5B4C-BC4C-18C200B733EB}" type="pres">
      <dgm:prSet presAssocID="{092222A3-8930-2C49-894D-95B908116A72}" presName="hierRoot3" presStyleCnt="0"/>
      <dgm:spPr/>
    </dgm:pt>
    <dgm:pt modelId="{4595959B-CB82-124F-A922-00D022517D71}" type="pres">
      <dgm:prSet presAssocID="{092222A3-8930-2C49-894D-95B908116A72}" presName="composite3" presStyleCnt="0"/>
      <dgm:spPr/>
    </dgm:pt>
    <dgm:pt modelId="{95312687-DFBA-664D-85EA-50F2310D84A5}" type="pres">
      <dgm:prSet presAssocID="{092222A3-8930-2C49-894D-95B908116A72}" presName="background3" presStyleLbl="node3" presStyleIdx="0" presStyleCnt="2"/>
      <dgm:spPr/>
    </dgm:pt>
    <dgm:pt modelId="{CEE4FD23-C546-9549-8C9E-537265BC082C}" type="pres">
      <dgm:prSet presAssocID="{092222A3-8930-2C49-894D-95B908116A72}" presName="text3" presStyleLbl="fgAcc3" presStyleIdx="0" presStyleCnt="2">
        <dgm:presLayoutVars>
          <dgm:chPref val="3"/>
        </dgm:presLayoutVars>
      </dgm:prSet>
      <dgm:spPr/>
      <dgm:t>
        <a:bodyPr/>
        <a:lstStyle/>
        <a:p>
          <a:endParaRPr lang="en-US"/>
        </a:p>
      </dgm:t>
    </dgm:pt>
    <dgm:pt modelId="{DBCBC18C-70CA-3C49-BC67-A26A8A9086A9}" type="pres">
      <dgm:prSet presAssocID="{092222A3-8930-2C49-894D-95B908116A72}" presName="hierChild4" presStyleCnt="0"/>
      <dgm:spPr/>
    </dgm:pt>
    <dgm:pt modelId="{3A80D950-A82F-A14D-AF83-58B89BCA74A6}" type="pres">
      <dgm:prSet presAssocID="{3C7556E9-DE25-C242-AEE7-DE668FDB5C02}" presName="Name17" presStyleLbl="parChTrans1D3" presStyleIdx="1" presStyleCnt="2"/>
      <dgm:spPr/>
      <dgm:t>
        <a:bodyPr/>
        <a:lstStyle/>
        <a:p>
          <a:endParaRPr lang="en-US"/>
        </a:p>
      </dgm:t>
    </dgm:pt>
    <dgm:pt modelId="{D779A819-775D-744B-B3F3-3AFBF15F3E80}" type="pres">
      <dgm:prSet presAssocID="{5217011D-46EE-3E4B-8431-ACE26E0FB85E}" presName="hierRoot3" presStyleCnt="0"/>
      <dgm:spPr/>
    </dgm:pt>
    <dgm:pt modelId="{D6DB449C-DC4D-3145-9AF3-0DBF7A085228}" type="pres">
      <dgm:prSet presAssocID="{5217011D-46EE-3E4B-8431-ACE26E0FB85E}" presName="composite3" presStyleCnt="0"/>
      <dgm:spPr/>
    </dgm:pt>
    <dgm:pt modelId="{BC78FF48-B772-D54B-BDA3-2B0AE7BB0F0F}" type="pres">
      <dgm:prSet presAssocID="{5217011D-46EE-3E4B-8431-ACE26E0FB85E}" presName="background3" presStyleLbl="node3" presStyleIdx="1" presStyleCnt="2"/>
      <dgm:spPr/>
    </dgm:pt>
    <dgm:pt modelId="{DA1255B7-987B-C84A-B43C-1DFDA79AD761}" type="pres">
      <dgm:prSet presAssocID="{5217011D-46EE-3E4B-8431-ACE26E0FB85E}" presName="text3" presStyleLbl="fgAcc3" presStyleIdx="1" presStyleCnt="2">
        <dgm:presLayoutVars>
          <dgm:chPref val="3"/>
        </dgm:presLayoutVars>
      </dgm:prSet>
      <dgm:spPr/>
      <dgm:t>
        <a:bodyPr/>
        <a:lstStyle/>
        <a:p>
          <a:endParaRPr lang="en-US"/>
        </a:p>
      </dgm:t>
    </dgm:pt>
    <dgm:pt modelId="{EB1F693D-F88B-1046-B20D-E697F8B55FCC}" type="pres">
      <dgm:prSet presAssocID="{5217011D-46EE-3E4B-8431-ACE26E0FB85E}" presName="hierChild4" presStyleCnt="0"/>
      <dgm:spPr/>
    </dgm:pt>
  </dgm:ptLst>
  <dgm:cxnLst>
    <dgm:cxn modelId="{EBDFB13B-7EDA-7048-ABF6-9F0535FEEDA8}" type="presOf" srcId="{1D287E24-81FA-2546-836A-7C0C756F3154}" destId="{A32CE0D9-50BD-C043-B354-9D4AAA4DE2EB}" srcOrd="0" destOrd="0" presId="urn:microsoft.com/office/officeart/2005/8/layout/hierarchy1"/>
    <dgm:cxn modelId="{D1FEBFB9-11E6-A048-9FEB-54149A89ADC6}" type="presOf" srcId="{557A0B81-B634-9C49-8786-B3ECE1C49B75}" destId="{BB948213-6879-914A-8D38-71D82AD2DEDE}" srcOrd="0" destOrd="0" presId="urn:microsoft.com/office/officeart/2005/8/layout/hierarchy1"/>
    <dgm:cxn modelId="{397721C9-1232-8840-96AD-C468D6CFC263}" srcId="{9DE31A1F-A25C-0243-899B-57DEF7FCDAE8}" destId="{7583B6F5-9087-3449-B70E-D4A4CCE420D0}" srcOrd="2" destOrd="0" parTransId="{B0D4A945-E482-734C-A300-0E1C421BDBD9}" sibTransId="{25DEB87C-7B22-9944-A453-ED704082AC18}"/>
    <dgm:cxn modelId="{911396FF-CC0B-E94E-93C6-005FCFEA45C7}" type="presOf" srcId="{3C7556E9-DE25-C242-AEE7-DE668FDB5C02}" destId="{3A80D950-A82F-A14D-AF83-58B89BCA74A6}" srcOrd="0" destOrd="0" presId="urn:microsoft.com/office/officeart/2005/8/layout/hierarchy1"/>
    <dgm:cxn modelId="{82E91F88-A394-4948-A8EF-667BE267F819}" type="presOf" srcId="{A0326984-ABF2-D842-9F7B-D59C8084D132}" destId="{EB855C31-81A8-7547-9C16-E3ED8F69CCE3}" srcOrd="0" destOrd="0" presId="urn:microsoft.com/office/officeart/2005/8/layout/hierarchy1"/>
    <dgm:cxn modelId="{6E0EBD62-D041-5541-8495-516BDFF19BE0}" srcId="{7583B6F5-9087-3449-B70E-D4A4CCE420D0}" destId="{5217011D-46EE-3E4B-8431-ACE26E0FB85E}" srcOrd="1" destOrd="0" parTransId="{3C7556E9-DE25-C242-AEE7-DE668FDB5C02}" sibTransId="{88C13E6F-2F7E-274F-9083-53A67C315F3E}"/>
    <dgm:cxn modelId="{EF780B1E-61CF-4046-8E12-D6058F1CEA45}" type="presOf" srcId="{1605E2A3-B567-E74F-9BE7-1DDF613B7D06}" destId="{872A17E5-C6D9-A643-BA88-9411ED95738F}" srcOrd="0" destOrd="0" presId="urn:microsoft.com/office/officeart/2005/8/layout/hierarchy1"/>
    <dgm:cxn modelId="{3297542D-EB3D-E042-9B38-79137E5C5CE6}" type="presOf" srcId="{092222A3-8930-2C49-894D-95B908116A72}" destId="{CEE4FD23-C546-9549-8C9E-537265BC082C}" srcOrd="0" destOrd="0" presId="urn:microsoft.com/office/officeart/2005/8/layout/hierarchy1"/>
    <dgm:cxn modelId="{C901EB69-6F9A-7D47-B2A5-52D8D6A519F1}" srcId="{7583B6F5-9087-3449-B70E-D4A4CCE420D0}" destId="{092222A3-8930-2C49-894D-95B908116A72}" srcOrd="0" destOrd="0" parTransId="{A0326984-ABF2-D842-9F7B-D59C8084D132}" sibTransId="{8A25A418-DC42-6B43-BC1C-318B3C7E7D01}"/>
    <dgm:cxn modelId="{BA066025-7DC4-B54E-9FDA-7E1B55392C25}" type="presOf" srcId="{7583B6F5-9087-3449-B70E-D4A4CCE420D0}" destId="{67DBDEAA-0492-CC4D-AE15-DD56C267BA76}" srcOrd="0" destOrd="0" presId="urn:microsoft.com/office/officeart/2005/8/layout/hierarchy1"/>
    <dgm:cxn modelId="{CBE6CACB-9EE6-9E46-A13A-C900781F2300}" srcId="{557A0B81-B634-9C49-8786-B3ECE1C49B75}" destId="{1D287E24-81FA-2546-836A-7C0C756F3154}" srcOrd="0" destOrd="0" parTransId="{C2086248-C94B-874E-8B1C-B4322F34A2D3}" sibTransId="{2754ECC4-0527-9649-87D1-4C40FE8827C5}"/>
    <dgm:cxn modelId="{8DA51B55-F7E9-A04A-BCC9-64A10CB4A762}" srcId="{1D287E24-81FA-2546-836A-7C0C756F3154}" destId="{28A97C9E-878B-F040-A78C-2148B14EB28A}" srcOrd="0" destOrd="0" parTransId="{1605E2A3-B567-E74F-9BE7-1DDF613B7D06}" sibTransId="{4590D740-55D3-B54E-9D79-D84D2DD21100}"/>
    <dgm:cxn modelId="{319BA527-92DF-8142-9136-18E8CF6A1994}" type="presOf" srcId="{5217011D-46EE-3E4B-8431-ACE26E0FB85E}" destId="{DA1255B7-987B-C84A-B43C-1DFDA79AD761}" srcOrd="0" destOrd="0" presId="urn:microsoft.com/office/officeart/2005/8/layout/hierarchy1"/>
    <dgm:cxn modelId="{5C6749DE-82CD-C847-9B2F-CD09ACFFFBA9}" type="presOf" srcId="{F269CABE-B802-1547-B74C-541CFFC536D1}" destId="{0AF0ECEE-397C-AC41-BB0D-21219320AF05}" srcOrd="0" destOrd="0" presId="urn:microsoft.com/office/officeart/2005/8/layout/hierarchy1"/>
    <dgm:cxn modelId="{07BD517C-DDE4-F241-9D2A-1CB50D1691A1}" type="presOf" srcId="{28A97C9E-878B-F040-A78C-2148B14EB28A}" destId="{ABB5CAD1-0861-724E-8A81-593C29BAB0D8}" srcOrd="0" destOrd="0" presId="urn:microsoft.com/office/officeart/2005/8/layout/hierarchy1"/>
    <dgm:cxn modelId="{AB3AEB6E-33AA-3246-BB0F-EDA5F86D0D60}" type="presOf" srcId="{758339D3-750C-074D-BD39-BE96FC651B69}" destId="{76487B37-097A-424D-AD99-1B9AEC1311E6}" srcOrd="0" destOrd="0" presId="urn:microsoft.com/office/officeart/2005/8/layout/hierarchy1"/>
    <dgm:cxn modelId="{270FED99-CE69-F642-956D-51CD963A3456}" srcId="{557A0B81-B634-9C49-8786-B3ECE1C49B75}" destId="{9DE31A1F-A25C-0243-899B-57DEF7FCDAE8}" srcOrd="1" destOrd="0" parTransId="{C2B802E5-4660-3B4F-9708-AE95B7D2EB78}" sibTransId="{CA6FC58C-C489-BE48-BA58-21650911DCD4}"/>
    <dgm:cxn modelId="{587881B0-D95C-994A-BBFA-BE5FA9E28B81}" type="presOf" srcId="{64EEE46A-6D10-3A40-813F-7AD7DA17591A}" destId="{0C955A5C-A9E4-024F-8DEB-05A92E301C56}" srcOrd="0" destOrd="0" presId="urn:microsoft.com/office/officeart/2005/8/layout/hierarchy1"/>
    <dgm:cxn modelId="{0EA9E069-E107-B441-B37A-3078687146E9}" type="presOf" srcId="{91071B16-FE0E-8048-B3B3-013A9FCB1B4D}" destId="{18A02CF6-6046-8A47-8671-212C9526B9E8}" srcOrd="0" destOrd="0" presId="urn:microsoft.com/office/officeart/2005/8/layout/hierarchy1"/>
    <dgm:cxn modelId="{AE54DF66-5AF9-8444-86EF-334FC9955BDB}" srcId="{9DE31A1F-A25C-0243-899B-57DEF7FCDAE8}" destId="{F269CABE-B802-1547-B74C-541CFFC536D1}" srcOrd="1" destOrd="0" parTransId="{64EEE46A-6D10-3A40-813F-7AD7DA17591A}" sibTransId="{E603CBD6-D176-5C47-8F63-82052A6B71C9}"/>
    <dgm:cxn modelId="{833AB704-5C4B-A442-98AE-26B900348CDF}" srcId="{9DE31A1F-A25C-0243-899B-57DEF7FCDAE8}" destId="{758339D3-750C-074D-BD39-BE96FC651B69}" srcOrd="0" destOrd="0" parTransId="{91071B16-FE0E-8048-B3B3-013A9FCB1B4D}" sibTransId="{8BC4582C-0599-8746-B035-B8FC0E4F46AE}"/>
    <dgm:cxn modelId="{BCF8B1AF-9E81-F14F-9FB7-07C658362CEF}" type="presOf" srcId="{B0D4A945-E482-734C-A300-0E1C421BDBD9}" destId="{89118494-4371-7548-81BA-1B46C2482CF1}" srcOrd="0" destOrd="0" presId="urn:microsoft.com/office/officeart/2005/8/layout/hierarchy1"/>
    <dgm:cxn modelId="{48043684-B052-E143-840A-AA149E83608B}" type="presOf" srcId="{9DE31A1F-A25C-0243-899B-57DEF7FCDAE8}" destId="{2B43D57F-3C23-F443-A479-943D3F38183B}" srcOrd="0" destOrd="0" presId="urn:microsoft.com/office/officeart/2005/8/layout/hierarchy1"/>
    <dgm:cxn modelId="{74BCB439-26B9-C041-B940-920B8512C68C}" type="presParOf" srcId="{BB948213-6879-914A-8D38-71D82AD2DEDE}" destId="{F7EC506E-B97A-DA4D-9172-EF9BC48495CD}" srcOrd="0" destOrd="0" presId="urn:microsoft.com/office/officeart/2005/8/layout/hierarchy1"/>
    <dgm:cxn modelId="{73CCF85A-3B9A-3B42-B457-9CEF37292374}" type="presParOf" srcId="{F7EC506E-B97A-DA4D-9172-EF9BC48495CD}" destId="{BDA34725-C65A-6C49-AF01-7B27D5A3286D}" srcOrd="0" destOrd="0" presId="urn:microsoft.com/office/officeart/2005/8/layout/hierarchy1"/>
    <dgm:cxn modelId="{41A84D4F-E4ED-A741-973E-4055C3FD0FC4}" type="presParOf" srcId="{BDA34725-C65A-6C49-AF01-7B27D5A3286D}" destId="{CB6CA96C-2D41-C144-B353-3616C306AA7E}" srcOrd="0" destOrd="0" presId="urn:microsoft.com/office/officeart/2005/8/layout/hierarchy1"/>
    <dgm:cxn modelId="{05039F5A-DD92-3D41-AB52-9AD3AFDF0AC8}" type="presParOf" srcId="{BDA34725-C65A-6C49-AF01-7B27D5A3286D}" destId="{A32CE0D9-50BD-C043-B354-9D4AAA4DE2EB}" srcOrd="1" destOrd="0" presId="urn:microsoft.com/office/officeart/2005/8/layout/hierarchy1"/>
    <dgm:cxn modelId="{ACC758CE-75EA-1947-BBBC-7E5E080C8BFD}" type="presParOf" srcId="{F7EC506E-B97A-DA4D-9172-EF9BC48495CD}" destId="{CA52961B-1D65-094F-A1E8-31FB45DD46D3}" srcOrd="1" destOrd="0" presId="urn:microsoft.com/office/officeart/2005/8/layout/hierarchy1"/>
    <dgm:cxn modelId="{9D31EE1A-F439-5745-935E-39CAFF6C41DC}" type="presParOf" srcId="{CA52961B-1D65-094F-A1E8-31FB45DD46D3}" destId="{872A17E5-C6D9-A643-BA88-9411ED95738F}" srcOrd="0" destOrd="0" presId="urn:microsoft.com/office/officeart/2005/8/layout/hierarchy1"/>
    <dgm:cxn modelId="{C54EF053-BE5C-764E-B0EC-B0B1504FF6F6}" type="presParOf" srcId="{CA52961B-1D65-094F-A1E8-31FB45DD46D3}" destId="{15FCDDF3-EB32-7F4F-AD38-506213E4D046}" srcOrd="1" destOrd="0" presId="urn:microsoft.com/office/officeart/2005/8/layout/hierarchy1"/>
    <dgm:cxn modelId="{305C76B5-F5F4-924A-AB75-14B9DBA3B101}" type="presParOf" srcId="{15FCDDF3-EB32-7F4F-AD38-506213E4D046}" destId="{5A578539-776D-FB40-992B-B5DC106DB63E}" srcOrd="0" destOrd="0" presId="urn:microsoft.com/office/officeart/2005/8/layout/hierarchy1"/>
    <dgm:cxn modelId="{728DD626-628F-D242-8610-733C73BBDD53}" type="presParOf" srcId="{5A578539-776D-FB40-992B-B5DC106DB63E}" destId="{9DA991AC-CD17-9349-ABED-37B6B50BB1F8}" srcOrd="0" destOrd="0" presId="urn:microsoft.com/office/officeart/2005/8/layout/hierarchy1"/>
    <dgm:cxn modelId="{14903A46-A7E2-1648-8E90-B27AD24202A9}" type="presParOf" srcId="{5A578539-776D-FB40-992B-B5DC106DB63E}" destId="{ABB5CAD1-0861-724E-8A81-593C29BAB0D8}" srcOrd="1" destOrd="0" presId="urn:microsoft.com/office/officeart/2005/8/layout/hierarchy1"/>
    <dgm:cxn modelId="{E5D38BDF-8B8B-5C42-B44A-1ECA18B6DA4D}" type="presParOf" srcId="{15FCDDF3-EB32-7F4F-AD38-506213E4D046}" destId="{9FBBF4D6-8B09-3D4E-BDC9-10CA5D9BBB84}" srcOrd="1" destOrd="0" presId="urn:microsoft.com/office/officeart/2005/8/layout/hierarchy1"/>
    <dgm:cxn modelId="{A2575708-FDA2-484C-981E-C0597566162A}" type="presParOf" srcId="{BB948213-6879-914A-8D38-71D82AD2DEDE}" destId="{E9A0E379-B04A-664E-B804-FE90EB38F0AD}" srcOrd="1" destOrd="0" presId="urn:microsoft.com/office/officeart/2005/8/layout/hierarchy1"/>
    <dgm:cxn modelId="{4A5A4619-04A2-0D47-8953-A4B5229A9036}" type="presParOf" srcId="{E9A0E379-B04A-664E-B804-FE90EB38F0AD}" destId="{B491678C-535D-B249-B944-72C9A2834D5D}" srcOrd="0" destOrd="0" presId="urn:microsoft.com/office/officeart/2005/8/layout/hierarchy1"/>
    <dgm:cxn modelId="{8AF235DE-0C14-D34C-85D9-700CEDD3C833}" type="presParOf" srcId="{B491678C-535D-B249-B944-72C9A2834D5D}" destId="{9ABADC50-D1CB-FB49-A06E-889038676A22}" srcOrd="0" destOrd="0" presId="urn:microsoft.com/office/officeart/2005/8/layout/hierarchy1"/>
    <dgm:cxn modelId="{53B2141D-67AC-0445-9F67-F7F93641F7F0}" type="presParOf" srcId="{B491678C-535D-B249-B944-72C9A2834D5D}" destId="{2B43D57F-3C23-F443-A479-943D3F38183B}" srcOrd="1" destOrd="0" presId="urn:microsoft.com/office/officeart/2005/8/layout/hierarchy1"/>
    <dgm:cxn modelId="{9D257AA6-4AB7-2046-8108-3689E37DC1AE}" type="presParOf" srcId="{E9A0E379-B04A-664E-B804-FE90EB38F0AD}" destId="{E576D664-203D-1345-AE0B-3144A655FE11}" srcOrd="1" destOrd="0" presId="urn:microsoft.com/office/officeart/2005/8/layout/hierarchy1"/>
    <dgm:cxn modelId="{6585F82B-88D8-6E4A-85CC-AABC24A21511}" type="presParOf" srcId="{E576D664-203D-1345-AE0B-3144A655FE11}" destId="{18A02CF6-6046-8A47-8671-212C9526B9E8}" srcOrd="0" destOrd="0" presId="urn:microsoft.com/office/officeart/2005/8/layout/hierarchy1"/>
    <dgm:cxn modelId="{726FDA1F-AF1C-504C-A581-C5CA16A2AD6B}" type="presParOf" srcId="{E576D664-203D-1345-AE0B-3144A655FE11}" destId="{515D452E-F512-B647-963B-EBC3735F0280}" srcOrd="1" destOrd="0" presId="urn:microsoft.com/office/officeart/2005/8/layout/hierarchy1"/>
    <dgm:cxn modelId="{8FC83F14-563A-FB43-A601-0212292B88EB}" type="presParOf" srcId="{515D452E-F512-B647-963B-EBC3735F0280}" destId="{0749FFD9-022A-3845-AE35-B3E2250C3A1E}" srcOrd="0" destOrd="0" presId="urn:microsoft.com/office/officeart/2005/8/layout/hierarchy1"/>
    <dgm:cxn modelId="{FB162D0B-4EA0-D84F-B830-5AB5B77A68CF}" type="presParOf" srcId="{0749FFD9-022A-3845-AE35-B3E2250C3A1E}" destId="{8B1475C9-E0CD-824E-B3C4-464429BC7E85}" srcOrd="0" destOrd="0" presId="urn:microsoft.com/office/officeart/2005/8/layout/hierarchy1"/>
    <dgm:cxn modelId="{04D93E9B-A424-554D-8073-905F59423377}" type="presParOf" srcId="{0749FFD9-022A-3845-AE35-B3E2250C3A1E}" destId="{76487B37-097A-424D-AD99-1B9AEC1311E6}" srcOrd="1" destOrd="0" presId="urn:microsoft.com/office/officeart/2005/8/layout/hierarchy1"/>
    <dgm:cxn modelId="{53A6A31F-C4BD-E043-BA1E-9FC2B7017E54}" type="presParOf" srcId="{515D452E-F512-B647-963B-EBC3735F0280}" destId="{80B31B4C-827B-9847-9E51-B9803520B9C3}" srcOrd="1" destOrd="0" presId="urn:microsoft.com/office/officeart/2005/8/layout/hierarchy1"/>
    <dgm:cxn modelId="{3E5202D1-BC48-4642-923E-6BFA68BE7423}" type="presParOf" srcId="{E576D664-203D-1345-AE0B-3144A655FE11}" destId="{0C955A5C-A9E4-024F-8DEB-05A92E301C56}" srcOrd="2" destOrd="0" presId="urn:microsoft.com/office/officeart/2005/8/layout/hierarchy1"/>
    <dgm:cxn modelId="{7C59E491-B711-FE46-920B-BB2AE2DA5548}" type="presParOf" srcId="{E576D664-203D-1345-AE0B-3144A655FE11}" destId="{A647606A-6DB8-5C4B-B7F5-455BF8EB6EF8}" srcOrd="3" destOrd="0" presId="urn:microsoft.com/office/officeart/2005/8/layout/hierarchy1"/>
    <dgm:cxn modelId="{7B2802E3-2ED3-4F47-BCF1-6DA2280D3491}" type="presParOf" srcId="{A647606A-6DB8-5C4B-B7F5-455BF8EB6EF8}" destId="{BDB92BDC-2A49-0D44-8891-3F5B2D74214C}" srcOrd="0" destOrd="0" presId="urn:microsoft.com/office/officeart/2005/8/layout/hierarchy1"/>
    <dgm:cxn modelId="{B7817BCF-BAF0-7E49-A1C8-CF9B1AAA0F68}" type="presParOf" srcId="{BDB92BDC-2A49-0D44-8891-3F5B2D74214C}" destId="{4B5F7083-E206-144E-90DA-592572D11A1D}" srcOrd="0" destOrd="0" presId="urn:microsoft.com/office/officeart/2005/8/layout/hierarchy1"/>
    <dgm:cxn modelId="{A88E1137-106D-4F45-850D-7DA5F7FFFF5D}" type="presParOf" srcId="{BDB92BDC-2A49-0D44-8891-3F5B2D74214C}" destId="{0AF0ECEE-397C-AC41-BB0D-21219320AF05}" srcOrd="1" destOrd="0" presId="urn:microsoft.com/office/officeart/2005/8/layout/hierarchy1"/>
    <dgm:cxn modelId="{494711F7-963D-2042-BD02-B2421CDCE458}" type="presParOf" srcId="{A647606A-6DB8-5C4B-B7F5-455BF8EB6EF8}" destId="{DD72C42D-43FF-F245-8E8C-36B369A5CF33}" srcOrd="1" destOrd="0" presId="urn:microsoft.com/office/officeart/2005/8/layout/hierarchy1"/>
    <dgm:cxn modelId="{46492B11-3DF1-EB47-A079-9083C784E465}" type="presParOf" srcId="{E576D664-203D-1345-AE0B-3144A655FE11}" destId="{89118494-4371-7548-81BA-1B46C2482CF1}" srcOrd="4" destOrd="0" presId="urn:microsoft.com/office/officeart/2005/8/layout/hierarchy1"/>
    <dgm:cxn modelId="{C098E624-3D3C-8B4B-A9B8-CF34B044B3D4}" type="presParOf" srcId="{E576D664-203D-1345-AE0B-3144A655FE11}" destId="{57BED63F-29AE-E940-A9D3-9BE27C9AA3CB}" srcOrd="5" destOrd="0" presId="urn:microsoft.com/office/officeart/2005/8/layout/hierarchy1"/>
    <dgm:cxn modelId="{2D126E1A-6C7D-5B4F-B5F5-938E0AC7CBCE}" type="presParOf" srcId="{57BED63F-29AE-E940-A9D3-9BE27C9AA3CB}" destId="{473FCA9F-F9C9-C146-A314-86AE894CF6AC}" srcOrd="0" destOrd="0" presId="urn:microsoft.com/office/officeart/2005/8/layout/hierarchy1"/>
    <dgm:cxn modelId="{23429664-5788-AB48-9381-E9AF325B1339}" type="presParOf" srcId="{473FCA9F-F9C9-C146-A314-86AE894CF6AC}" destId="{A28D102C-917F-D143-8EE2-F3F5E962A79F}" srcOrd="0" destOrd="0" presId="urn:microsoft.com/office/officeart/2005/8/layout/hierarchy1"/>
    <dgm:cxn modelId="{4D126AE0-9FC7-0241-8ECE-5DD7CECAE331}" type="presParOf" srcId="{473FCA9F-F9C9-C146-A314-86AE894CF6AC}" destId="{67DBDEAA-0492-CC4D-AE15-DD56C267BA76}" srcOrd="1" destOrd="0" presId="urn:microsoft.com/office/officeart/2005/8/layout/hierarchy1"/>
    <dgm:cxn modelId="{609044E6-EAE4-1C4B-981F-5D9C2C29113C}" type="presParOf" srcId="{57BED63F-29AE-E940-A9D3-9BE27C9AA3CB}" destId="{7503CB32-C1D4-AA4F-9095-896082C30E2C}" srcOrd="1" destOrd="0" presId="urn:microsoft.com/office/officeart/2005/8/layout/hierarchy1"/>
    <dgm:cxn modelId="{D1284199-ADA2-CA40-8367-4E900696D7B8}" type="presParOf" srcId="{7503CB32-C1D4-AA4F-9095-896082C30E2C}" destId="{EB855C31-81A8-7547-9C16-E3ED8F69CCE3}" srcOrd="0" destOrd="0" presId="urn:microsoft.com/office/officeart/2005/8/layout/hierarchy1"/>
    <dgm:cxn modelId="{D060FF5C-7E51-8F4B-BA7C-87BA2D1E362D}" type="presParOf" srcId="{7503CB32-C1D4-AA4F-9095-896082C30E2C}" destId="{680FDB7C-BCCF-5B4C-BC4C-18C200B733EB}" srcOrd="1" destOrd="0" presId="urn:microsoft.com/office/officeart/2005/8/layout/hierarchy1"/>
    <dgm:cxn modelId="{053D2BF9-6082-9343-8527-AB66D981792E}" type="presParOf" srcId="{680FDB7C-BCCF-5B4C-BC4C-18C200B733EB}" destId="{4595959B-CB82-124F-A922-00D022517D71}" srcOrd="0" destOrd="0" presId="urn:microsoft.com/office/officeart/2005/8/layout/hierarchy1"/>
    <dgm:cxn modelId="{8391DC1F-E61B-B347-831E-F57EFC7751ED}" type="presParOf" srcId="{4595959B-CB82-124F-A922-00D022517D71}" destId="{95312687-DFBA-664D-85EA-50F2310D84A5}" srcOrd="0" destOrd="0" presId="urn:microsoft.com/office/officeart/2005/8/layout/hierarchy1"/>
    <dgm:cxn modelId="{CB140055-4817-8744-9DE5-57AF9A648D9F}" type="presParOf" srcId="{4595959B-CB82-124F-A922-00D022517D71}" destId="{CEE4FD23-C546-9549-8C9E-537265BC082C}" srcOrd="1" destOrd="0" presId="urn:microsoft.com/office/officeart/2005/8/layout/hierarchy1"/>
    <dgm:cxn modelId="{236BEA49-C138-5B42-971D-247277EBC9C6}" type="presParOf" srcId="{680FDB7C-BCCF-5B4C-BC4C-18C200B733EB}" destId="{DBCBC18C-70CA-3C49-BC67-A26A8A9086A9}" srcOrd="1" destOrd="0" presId="urn:microsoft.com/office/officeart/2005/8/layout/hierarchy1"/>
    <dgm:cxn modelId="{472FFC53-713F-414C-A44C-2B1A2C3B0F17}" type="presParOf" srcId="{7503CB32-C1D4-AA4F-9095-896082C30E2C}" destId="{3A80D950-A82F-A14D-AF83-58B89BCA74A6}" srcOrd="2" destOrd="0" presId="urn:microsoft.com/office/officeart/2005/8/layout/hierarchy1"/>
    <dgm:cxn modelId="{2AACF2B7-54DC-5446-95F5-10F3955F81B7}" type="presParOf" srcId="{7503CB32-C1D4-AA4F-9095-896082C30E2C}" destId="{D779A819-775D-744B-B3F3-3AFBF15F3E80}" srcOrd="3" destOrd="0" presId="urn:microsoft.com/office/officeart/2005/8/layout/hierarchy1"/>
    <dgm:cxn modelId="{AB1C8ADE-9ED9-7A4B-95DB-C0B820F5FBA9}" type="presParOf" srcId="{D779A819-775D-744B-B3F3-3AFBF15F3E80}" destId="{D6DB449C-DC4D-3145-9AF3-0DBF7A085228}" srcOrd="0" destOrd="0" presId="urn:microsoft.com/office/officeart/2005/8/layout/hierarchy1"/>
    <dgm:cxn modelId="{DEC29311-E4B7-F446-B203-6BB6C3785420}" type="presParOf" srcId="{D6DB449C-DC4D-3145-9AF3-0DBF7A085228}" destId="{BC78FF48-B772-D54B-BDA3-2B0AE7BB0F0F}" srcOrd="0" destOrd="0" presId="urn:microsoft.com/office/officeart/2005/8/layout/hierarchy1"/>
    <dgm:cxn modelId="{F294A025-0624-D544-A771-3CBF167D20D4}" type="presParOf" srcId="{D6DB449C-DC4D-3145-9AF3-0DBF7A085228}" destId="{DA1255B7-987B-C84A-B43C-1DFDA79AD761}" srcOrd="1" destOrd="0" presId="urn:microsoft.com/office/officeart/2005/8/layout/hierarchy1"/>
    <dgm:cxn modelId="{BD600D7B-5A54-024E-B1FB-27B86F2EE892}" type="presParOf" srcId="{D779A819-775D-744B-B3F3-3AFBF15F3E80}" destId="{EB1F693D-F88B-1046-B20D-E697F8B55FC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4A247E-8E08-7546-915A-26BF69E30161}">
      <dsp:nvSpPr>
        <dsp:cNvPr id="0" name=""/>
        <dsp:cNvSpPr/>
      </dsp:nvSpPr>
      <dsp:spPr>
        <a:xfrm>
          <a:off x="6123176" y="1921796"/>
          <a:ext cx="1052006" cy="500659"/>
        </a:xfrm>
        <a:custGeom>
          <a:avLst/>
          <a:gdLst/>
          <a:ahLst/>
          <a:cxnLst/>
          <a:rect l="0" t="0" r="0" b="0"/>
          <a:pathLst>
            <a:path>
              <a:moveTo>
                <a:pt x="0" y="0"/>
              </a:moveTo>
              <a:lnTo>
                <a:pt x="0" y="341184"/>
              </a:lnTo>
              <a:lnTo>
                <a:pt x="1052006" y="341184"/>
              </a:lnTo>
              <a:lnTo>
                <a:pt x="1052006" y="50065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48075CA-DADB-534D-A972-8DB546B8237A}">
      <dsp:nvSpPr>
        <dsp:cNvPr id="0" name=""/>
        <dsp:cNvSpPr/>
      </dsp:nvSpPr>
      <dsp:spPr>
        <a:xfrm>
          <a:off x="5071169" y="1921796"/>
          <a:ext cx="1052006" cy="500659"/>
        </a:xfrm>
        <a:custGeom>
          <a:avLst/>
          <a:gdLst/>
          <a:ahLst/>
          <a:cxnLst/>
          <a:rect l="0" t="0" r="0" b="0"/>
          <a:pathLst>
            <a:path>
              <a:moveTo>
                <a:pt x="1052006" y="0"/>
              </a:moveTo>
              <a:lnTo>
                <a:pt x="1052006" y="341184"/>
              </a:lnTo>
              <a:lnTo>
                <a:pt x="0" y="341184"/>
              </a:lnTo>
              <a:lnTo>
                <a:pt x="0" y="50065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B7753FD-0464-CC4B-AE4F-E68D0B9AC683}">
      <dsp:nvSpPr>
        <dsp:cNvPr id="0" name=""/>
        <dsp:cNvSpPr/>
      </dsp:nvSpPr>
      <dsp:spPr>
        <a:xfrm>
          <a:off x="1915150" y="1921796"/>
          <a:ext cx="1052006" cy="500659"/>
        </a:xfrm>
        <a:custGeom>
          <a:avLst/>
          <a:gdLst/>
          <a:ahLst/>
          <a:cxnLst/>
          <a:rect l="0" t="0" r="0" b="0"/>
          <a:pathLst>
            <a:path>
              <a:moveTo>
                <a:pt x="0" y="0"/>
              </a:moveTo>
              <a:lnTo>
                <a:pt x="0" y="341184"/>
              </a:lnTo>
              <a:lnTo>
                <a:pt x="1052006" y="341184"/>
              </a:lnTo>
              <a:lnTo>
                <a:pt x="1052006" y="50065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63D6C75-17E0-8940-8EFE-252372D3840B}">
      <dsp:nvSpPr>
        <dsp:cNvPr id="0" name=""/>
        <dsp:cNvSpPr/>
      </dsp:nvSpPr>
      <dsp:spPr>
        <a:xfrm>
          <a:off x="863143" y="1921796"/>
          <a:ext cx="1052006" cy="500659"/>
        </a:xfrm>
        <a:custGeom>
          <a:avLst/>
          <a:gdLst/>
          <a:ahLst/>
          <a:cxnLst/>
          <a:rect l="0" t="0" r="0" b="0"/>
          <a:pathLst>
            <a:path>
              <a:moveTo>
                <a:pt x="1052006" y="0"/>
              </a:moveTo>
              <a:lnTo>
                <a:pt x="1052006" y="341184"/>
              </a:lnTo>
              <a:lnTo>
                <a:pt x="0" y="341184"/>
              </a:lnTo>
              <a:lnTo>
                <a:pt x="0" y="50065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FB89EA6-1862-EC46-A346-4F735BDEF6FB}">
      <dsp:nvSpPr>
        <dsp:cNvPr id="0" name=""/>
        <dsp:cNvSpPr/>
      </dsp:nvSpPr>
      <dsp:spPr>
        <a:xfrm>
          <a:off x="1054417" y="828666"/>
          <a:ext cx="1721465" cy="109313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E8A3ACA-53C7-0246-B6E2-9B114436934A}">
      <dsp:nvSpPr>
        <dsp:cNvPr id="0" name=""/>
        <dsp:cNvSpPr/>
      </dsp:nvSpPr>
      <dsp:spPr>
        <a:xfrm>
          <a:off x="1245691" y="1010376"/>
          <a:ext cx="1721465" cy="109313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Stable </a:t>
          </a:r>
          <a:endParaRPr lang="en-US" sz="2900" kern="1200" dirty="0"/>
        </a:p>
      </dsp:txBody>
      <dsp:txXfrm>
        <a:off x="1277708" y="1042393"/>
        <a:ext cx="1657431" cy="1029096"/>
      </dsp:txXfrm>
    </dsp:sp>
    <dsp:sp modelId="{B41B933A-1DAF-6749-8F8F-109E28E20A72}">
      <dsp:nvSpPr>
        <dsp:cNvPr id="0" name=""/>
        <dsp:cNvSpPr/>
      </dsp:nvSpPr>
      <dsp:spPr>
        <a:xfrm>
          <a:off x="2411" y="2422456"/>
          <a:ext cx="1721465" cy="109313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7412B2C-94A1-6D4B-B395-B8BD72FA633F}">
      <dsp:nvSpPr>
        <dsp:cNvPr id="0" name=""/>
        <dsp:cNvSpPr/>
      </dsp:nvSpPr>
      <dsp:spPr>
        <a:xfrm>
          <a:off x="193684" y="2604166"/>
          <a:ext cx="1721465" cy="109313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Fast</a:t>
          </a:r>
          <a:endParaRPr lang="en-US" sz="2900" kern="1200" dirty="0"/>
        </a:p>
      </dsp:txBody>
      <dsp:txXfrm>
        <a:off x="225701" y="2636183"/>
        <a:ext cx="1657431" cy="1029096"/>
      </dsp:txXfrm>
    </dsp:sp>
    <dsp:sp modelId="{C2CA4931-1A66-C249-92E8-30FB74B8ACBC}">
      <dsp:nvSpPr>
        <dsp:cNvPr id="0" name=""/>
        <dsp:cNvSpPr/>
      </dsp:nvSpPr>
      <dsp:spPr>
        <a:xfrm>
          <a:off x="2106423" y="2422456"/>
          <a:ext cx="1721465" cy="109313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A2C4EC4-1E56-B445-8711-1E88F3B2B88A}">
      <dsp:nvSpPr>
        <dsp:cNvPr id="0" name=""/>
        <dsp:cNvSpPr/>
      </dsp:nvSpPr>
      <dsp:spPr>
        <a:xfrm>
          <a:off x="2297697" y="2604166"/>
          <a:ext cx="1721465" cy="109313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Slow</a:t>
          </a:r>
          <a:endParaRPr lang="en-US" sz="2900" kern="1200" dirty="0"/>
        </a:p>
      </dsp:txBody>
      <dsp:txXfrm>
        <a:off x="2329714" y="2636183"/>
        <a:ext cx="1657431" cy="1029096"/>
      </dsp:txXfrm>
    </dsp:sp>
    <dsp:sp modelId="{3DB11DD0-B7EB-7B47-98F9-CDEA0EE9C34F}">
      <dsp:nvSpPr>
        <dsp:cNvPr id="0" name=""/>
        <dsp:cNvSpPr/>
      </dsp:nvSpPr>
      <dsp:spPr>
        <a:xfrm>
          <a:off x="5262443" y="828666"/>
          <a:ext cx="1721465" cy="109313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F5B8F6A-31AD-A745-BEB2-D98577178271}">
      <dsp:nvSpPr>
        <dsp:cNvPr id="0" name=""/>
        <dsp:cNvSpPr/>
      </dsp:nvSpPr>
      <dsp:spPr>
        <a:xfrm>
          <a:off x="5453717" y="1010376"/>
          <a:ext cx="1721465" cy="109313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Unstable</a:t>
          </a:r>
          <a:endParaRPr lang="en-US" sz="2900" kern="1200" dirty="0"/>
        </a:p>
      </dsp:txBody>
      <dsp:txXfrm>
        <a:off x="5485734" y="1042393"/>
        <a:ext cx="1657431" cy="1029096"/>
      </dsp:txXfrm>
    </dsp:sp>
    <dsp:sp modelId="{7CBA656D-C25C-D249-92E7-1B9C98D3E516}">
      <dsp:nvSpPr>
        <dsp:cNvPr id="0" name=""/>
        <dsp:cNvSpPr/>
      </dsp:nvSpPr>
      <dsp:spPr>
        <a:xfrm>
          <a:off x="4210436" y="2422456"/>
          <a:ext cx="1721465" cy="109313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5DB873B-1067-DC40-B29E-AB8C59F604DE}">
      <dsp:nvSpPr>
        <dsp:cNvPr id="0" name=""/>
        <dsp:cNvSpPr/>
      </dsp:nvSpPr>
      <dsp:spPr>
        <a:xfrm>
          <a:off x="4401710" y="2604166"/>
          <a:ext cx="1721465" cy="109313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Shock</a:t>
          </a:r>
          <a:endParaRPr lang="en-US" sz="2900" kern="1200" dirty="0"/>
        </a:p>
      </dsp:txBody>
      <dsp:txXfrm>
        <a:off x="4433727" y="2636183"/>
        <a:ext cx="1657431" cy="1029096"/>
      </dsp:txXfrm>
    </dsp:sp>
    <dsp:sp modelId="{7DA499A9-8199-D849-A34E-86F043B0AC87}">
      <dsp:nvSpPr>
        <dsp:cNvPr id="0" name=""/>
        <dsp:cNvSpPr/>
      </dsp:nvSpPr>
      <dsp:spPr>
        <a:xfrm>
          <a:off x="6314449" y="2422456"/>
          <a:ext cx="1721465" cy="109313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50DFEEB-80BB-D145-BCA7-1584940B9420}">
      <dsp:nvSpPr>
        <dsp:cNvPr id="0" name=""/>
        <dsp:cNvSpPr/>
      </dsp:nvSpPr>
      <dsp:spPr>
        <a:xfrm>
          <a:off x="6505723" y="2604166"/>
          <a:ext cx="1721465" cy="109313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Cardiac arrest</a:t>
          </a:r>
          <a:endParaRPr lang="en-US" sz="2900" kern="1200" dirty="0"/>
        </a:p>
      </dsp:txBody>
      <dsp:txXfrm>
        <a:off x="6537740" y="2636183"/>
        <a:ext cx="1657431" cy="10290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22F3E0-031F-994B-A637-AF6D0905B29D}">
      <dsp:nvSpPr>
        <dsp:cNvPr id="0" name=""/>
        <dsp:cNvSpPr/>
      </dsp:nvSpPr>
      <dsp:spPr>
        <a:xfrm>
          <a:off x="1208019" y="2152"/>
          <a:ext cx="2583805" cy="129190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50800" rIns="76200" bIns="50800" numCol="1" spcCol="1270" anchor="ctr" anchorCtr="0">
          <a:noAutofit/>
        </a:bodyPr>
        <a:lstStyle/>
        <a:p>
          <a:pPr lvl="0" algn="ctr" defTabSz="1778000">
            <a:lnSpc>
              <a:spcPct val="90000"/>
            </a:lnSpc>
            <a:spcBef>
              <a:spcPct val="0"/>
            </a:spcBef>
            <a:spcAft>
              <a:spcPct val="35000"/>
            </a:spcAft>
          </a:pPr>
          <a:r>
            <a:rPr lang="en-US" sz="4000" kern="1200" dirty="0" smtClean="0"/>
            <a:t>Shocked</a:t>
          </a:r>
          <a:endParaRPr lang="en-US" sz="4000" kern="1200" dirty="0"/>
        </a:p>
      </dsp:txBody>
      <dsp:txXfrm>
        <a:off x="1245858" y="39991"/>
        <a:ext cx="2508127" cy="1216224"/>
      </dsp:txXfrm>
    </dsp:sp>
    <dsp:sp modelId="{3F1496AB-3060-2E44-8BBD-0F15773053FC}">
      <dsp:nvSpPr>
        <dsp:cNvPr id="0" name=""/>
        <dsp:cNvSpPr/>
      </dsp:nvSpPr>
      <dsp:spPr>
        <a:xfrm>
          <a:off x="1466399" y="1294054"/>
          <a:ext cx="258380" cy="968926"/>
        </a:xfrm>
        <a:custGeom>
          <a:avLst/>
          <a:gdLst/>
          <a:ahLst/>
          <a:cxnLst/>
          <a:rect l="0" t="0" r="0" b="0"/>
          <a:pathLst>
            <a:path>
              <a:moveTo>
                <a:pt x="0" y="0"/>
              </a:moveTo>
              <a:lnTo>
                <a:pt x="0" y="968926"/>
              </a:lnTo>
              <a:lnTo>
                <a:pt x="258380" y="968926"/>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CF37FD1-CC19-D044-A4E5-4C249603C1F0}">
      <dsp:nvSpPr>
        <dsp:cNvPr id="0" name=""/>
        <dsp:cNvSpPr/>
      </dsp:nvSpPr>
      <dsp:spPr>
        <a:xfrm>
          <a:off x="1724780" y="1617030"/>
          <a:ext cx="2067044" cy="129190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0005" tIns="26670" rIns="40005" bIns="26670" numCol="1" spcCol="1270" anchor="t" anchorCtr="0">
          <a:noAutofit/>
        </a:bodyPr>
        <a:lstStyle/>
        <a:p>
          <a:pPr lvl="0" algn="ctr" defTabSz="933450">
            <a:lnSpc>
              <a:spcPct val="90000"/>
            </a:lnSpc>
            <a:spcBef>
              <a:spcPct val="0"/>
            </a:spcBef>
            <a:spcAft>
              <a:spcPct val="35000"/>
            </a:spcAft>
          </a:pPr>
          <a:r>
            <a:rPr lang="en-US" sz="2100" kern="1200" dirty="0" smtClean="0"/>
            <a:t>DRSABCD</a:t>
          </a:r>
          <a:endParaRPr lang="en-US" sz="2100" kern="1200" dirty="0"/>
        </a:p>
        <a:p>
          <a:pPr marL="171450" lvl="1" indent="-171450" algn="l" defTabSz="711200">
            <a:lnSpc>
              <a:spcPct val="90000"/>
            </a:lnSpc>
            <a:spcBef>
              <a:spcPct val="0"/>
            </a:spcBef>
            <a:spcAft>
              <a:spcPct val="15000"/>
            </a:spcAft>
            <a:buChar char="••"/>
          </a:pPr>
          <a:r>
            <a:rPr lang="en-US" sz="1600" kern="1200" dirty="0" err="1" smtClean="0"/>
            <a:t>Cardioversion</a:t>
          </a:r>
          <a:endParaRPr lang="en-US" sz="1600" kern="1200" dirty="0"/>
        </a:p>
        <a:p>
          <a:pPr marL="171450" lvl="1" indent="-171450" algn="l" defTabSz="711200">
            <a:lnSpc>
              <a:spcPct val="90000"/>
            </a:lnSpc>
            <a:spcBef>
              <a:spcPct val="0"/>
            </a:spcBef>
            <a:spcAft>
              <a:spcPct val="15000"/>
            </a:spcAft>
            <a:buChar char="••"/>
          </a:pPr>
          <a:r>
            <a:rPr lang="en-US" sz="1600" kern="1200" dirty="0" smtClean="0"/>
            <a:t>Pacing</a:t>
          </a:r>
          <a:endParaRPr lang="en-US" sz="1600" kern="1200" dirty="0"/>
        </a:p>
        <a:p>
          <a:pPr marL="171450" lvl="1" indent="-171450" algn="l" defTabSz="711200">
            <a:lnSpc>
              <a:spcPct val="90000"/>
            </a:lnSpc>
            <a:spcBef>
              <a:spcPct val="0"/>
            </a:spcBef>
            <a:spcAft>
              <a:spcPct val="15000"/>
            </a:spcAft>
            <a:buChar char="••"/>
          </a:pPr>
          <a:r>
            <a:rPr lang="en-US" sz="1600" kern="1200" dirty="0" smtClean="0"/>
            <a:t>Drugs</a:t>
          </a:r>
          <a:endParaRPr lang="en-US" sz="1600" kern="1200" dirty="0"/>
        </a:p>
      </dsp:txBody>
      <dsp:txXfrm>
        <a:off x="1762619" y="1654869"/>
        <a:ext cx="1991366" cy="1216224"/>
      </dsp:txXfrm>
    </dsp:sp>
    <dsp:sp modelId="{20ADB702-A8E3-5544-B90D-1D67B24DABD3}">
      <dsp:nvSpPr>
        <dsp:cNvPr id="0" name=""/>
        <dsp:cNvSpPr/>
      </dsp:nvSpPr>
      <dsp:spPr>
        <a:xfrm>
          <a:off x="1466399" y="1294054"/>
          <a:ext cx="209991" cy="2585957"/>
        </a:xfrm>
        <a:custGeom>
          <a:avLst/>
          <a:gdLst/>
          <a:ahLst/>
          <a:cxnLst/>
          <a:rect l="0" t="0" r="0" b="0"/>
          <a:pathLst>
            <a:path>
              <a:moveTo>
                <a:pt x="0" y="0"/>
              </a:moveTo>
              <a:lnTo>
                <a:pt x="0" y="2585957"/>
              </a:lnTo>
              <a:lnTo>
                <a:pt x="209991" y="2585957"/>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9775E76-10D8-EF4C-9988-9CB7092FE069}">
      <dsp:nvSpPr>
        <dsp:cNvPr id="0" name=""/>
        <dsp:cNvSpPr/>
      </dsp:nvSpPr>
      <dsp:spPr>
        <a:xfrm>
          <a:off x="1676390" y="3234060"/>
          <a:ext cx="2067044" cy="129190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n-US" sz="2100" kern="1200" dirty="0" smtClean="0"/>
            <a:t>Treat Causes</a:t>
          </a:r>
        </a:p>
        <a:p>
          <a:pPr lvl="0" algn="ctr" defTabSz="933450">
            <a:lnSpc>
              <a:spcPct val="90000"/>
            </a:lnSpc>
            <a:spcBef>
              <a:spcPct val="0"/>
            </a:spcBef>
            <a:spcAft>
              <a:spcPct val="35000"/>
            </a:spcAft>
          </a:pPr>
          <a:r>
            <a:rPr lang="en-US" sz="2100" kern="1200" dirty="0" smtClean="0"/>
            <a:t>Supportive Care</a:t>
          </a:r>
          <a:endParaRPr lang="en-US" sz="2100" kern="1200" dirty="0"/>
        </a:p>
      </dsp:txBody>
      <dsp:txXfrm>
        <a:off x="1714229" y="3271899"/>
        <a:ext cx="1991366" cy="1216224"/>
      </dsp:txXfrm>
    </dsp:sp>
    <dsp:sp modelId="{2221830C-049B-964F-9B7B-B03C9A36ADB7}">
      <dsp:nvSpPr>
        <dsp:cNvPr id="0" name=""/>
        <dsp:cNvSpPr/>
      </dsp:nvSpPr>
      <dsp:spPr>
        <a:xfrm>
          <a:off x="4437775" y="2152"/>
          <a:ext cx="2583805" cy="129190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50800" rIns="76200" bIns="50800" numCol="1" spcCol="1270" anchor="ctr" anchorCtr="0">
          <a:noAutofit/>
        </a:bodyPr>
        <a:lstStyle/>
        <a:p>
          <a:pPr lvl="0" algn="ctr" defTabSz="1778000">
            <a:lnSpc>
              <a:spcPct val="90000"/>
            </a:lnSpc>
            <a:spcBef>
              <a:spcPct val="0"/>
            </a:spcBef>
            <a:spcAft>
              <a:spcPct val="35000"/>
            </a:spcAft>
          </a:pPr>
          <a:r>
            <a:rPr lang="en-US" sz="4000" kern="1200" dirty="0" smtClean="0"/>
            <a:t>Cardiac arrest</a:t>
          </a:r>
          <a:endParaRPr lang="en-US" sz="4000" kern="1200" dirty="0"/>
        </a:p>
      </dsp:txBody>
      <dsp:txXfrm>
        <a:off x="4475614" y="39991"/>
        <a:ext cx="2508127" cy="1216224"/>
      </dsp:txXfrm>
    </dsp:sp>
    <dsp:sp modelId="{A7551C0A-DE0C-3849-A0E3-476C670FC607}">
      <dsp:nvSpPr>
        <dsp:cNvPr id="0" name=""/>
        <dsp:cNvSpPr/>
      </dsp:nvSpPr>
      <dsp:spPr>
        <a:xfrm>
          <a:off x="4696156" y="1294054"/>
          <a:ext cx="258380" cy="968926"/>
        </a:xfrm>
        <a:custGeom>
          <a:avLst/>
          <a:gdLst/>
          <a:ahLst/>
          <a:cxnLst/>
          <a:rect l="0" t="0" r="0" b="0"/>
          <a:pathLst>
            <a:path>
              <a:moveTo>
                <a:pt x="0" y="0"/>
              </a:moveTo>
              <a:lnTo>
                <a:pt x="0" y="968926"/>
              </a:lnTo>
              <a:lnTo>
                <a:pt x="258380" y="968926"/>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EE9F5BA-CE56-BF4A-A088-854BA902684A}">
      <dsp:nvSpPr>
        <dsp:cNvPr id="0" name=""/>
        <dsp:cNvSpPr/>
      </dsp:nvSpPr>
      <dsp:spPr>
        <a:xfrm>
          <a:off x="4954536" y="1617030"/>
          <a:ext cx="2067044" cy="129190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n-US" sz="2100" kern="1200" dirty="0" smtClean="0"/>
            <a:t>DRSABCD</a:t>
          </a:r>
        </a:p>
        <a:p>
          <a:pPr lvl="0" algn="ctr" defTabSz="933450">
            <a:lnSpc>
              <a:spcPct val="90000"/>
            </a:lnSpc>
            <a:spcBef>
              <a:spcPct val="0"/>
            </a:spcBef>
            <a:spcAft>
              <a:spcPct val="35000"/>
            </a:spcAft>
          </a:pPr>
          <a:r>
            <a:rPr lang="en-US" sz="2100" kern="1200" dirty="0" smtClean="0"/>
            <a:t>ARC Cardiac Arrest algorithm</a:t>
          </a:r>
          <a:endParaRPr lang="en-US" sz="2100" kern="1200" dirty="0"/>
        </a:p>
      </dsp:txBody>
      <dsp:txXfrm>
        <a:off x="4992375" y="1654869"/>
        <a:ext cx="1991366" cy="1216224"/>
      </dsp:txXfrm>
    </dsp:sp>
    <dsp:sp modelId="{F0C6B808-D602-9D4E-B25A-5673CCA86ACE}">
      <dsp:nvSpPr>
        <dsp:cNvPr id="0" name=""/>
        <dsp:cNvSpPr/>
      </dsp:nvSpPr>
      <dsp:spPr>
        <a:xfrm>
          <a:off x="4696156" y="1294054"/>
          <a:ext cx="258380" cy="2583805"/>
        </a:xfrm>
        <a:custGeom>
          <a:avLst/>
          <a:gdLst/>
          <a:ahLst/>
          <a:cxnLst/>
          <a:rect l="0" t="0" r="0" b="0"/>
          <a:pathLst>
            <a:path>
              <a:moveTo>
                <a:pt x="0" y="0"/>
              </a:moveTo>
              <a:lnTo>
                <a:pt x="0" y="2583805"/>
              </a:lnTo>
              <a:lnTo>
                <a:pt x="258380" y="258380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8269A63-B95A-2E48-B9D3-D5BFE15BD3DB}">
      <dsp:nvSpPr>
        <dsp:cNvPr id="0" name=""/>
        <dsp:cNvSpPr/>
      </dsp:nvSpPr>
      <dsp:spPr>
        <a:xfrm>
          <a:off x="4954536" y="3231908"/>
          <a:ext cx="2067044" cy="129190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n-US" sz="2100" kern="1200" dirty="0" smtClean="0"/>
            <a:t>Treat Causes</a:t>
          </a:r>
        </a:p>
        <a:p>
          <a:pPr lvl="0" algn="ctr" defTabSz="933450">
            <a:lnSpc>
              <a:spcPct val="90000"/>
            </a:lnSpc>
            <a:spcBef>
              <a:spcPct val="0"/>
            </a:spcBef>
            <a:spcAft>
              <a:spcPct val="35000"/>
            </a:spcAft>
          </a:pPr>
          <a:r>
            <a:rPr lang="en-US" sz="2100" kern="1200" dirty="0" smtClean="0"/>
            <a:t>Supportive Care</a:t>
          </a:r>
          <a:endParaRPr lang="en-US" sz="2100" kern="1200" dirty="0"/>
        </a:p>
      </dsp:txBody>
      <dsp:txXfrm>
        <a:off x="4992375" y="3269747"/>
        <a:ext cx="1991366" cy="12162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80D950-A82F-A14D-AF83-58B89BCA74A6}">
      <dsp:nvSpPr>
        <dsp:cNvPr id="0" name=""/>
        <dsp:cNvSpPr/>
      </dsp:nvSpPr>
      <dsp:spPr>
        <a:xfrm>
          <a:off x="6361665" y="2666993"/>
          <a:ext cx="932661" cy="443861"/>
        </a:xfrm>
        <a:custGeom>
          <a:avLst/>
          <a:gdLst/>
          <a:ahLst/>
          <a:cxnLst/>
          <a:rect l="0" t="0" r="0" b="0"/>
          <a:pathLst>
            <a:path>
              <a:moveTo>
                <a:pt x="0" y="0"/>
              </a:moveTo>
              <a:lnTo>
                <a:pt x="0" y="302478"/>
              </a:lnTo>
              <a:lnTo>
                <a:pt x="932661" y="302478"/>
              </a:lnTo>
              <a:lnTo>
                <a:pt x="932661" y="443861"/>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B855C31-81A8-7547-9C16-E3ED8F69CCE3}">
      <dsp:nvSpPr>
        <dsp:cNvPr id="0" name=""/>
        <dsp:cNvSpPr/>
      </dsp:nvSpPr>
      <dsp:spPr>
        <a:xfrm>
          <a:off x="5429004" y="2666993"/>
          <a:ext cx="932661" cy="443861"/>
        </a:xfrm>
        <a:custGeom>
          <a:avLst/>
          <a:gdLst/>
          <a:ahLst/>
          <a:cxnLst/>
          <a:rect l="0" t="0" r="0" b="0"/>
          <a:pathLst>
            <a:path>
              <a:moveTo>
                <a:pt x="932661" y="0"/>
              </a:moveTo>
              <a:lnTo>
                <a:pt x="932661" y="302478"/>
              </a:lnTo>
              <a:lnTo>
                <a:pt x="0" y="302478"/>
              </a:lnTo>
              <a:lnTo>
                <a:pt x="0" y="443861"/>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9118494-4371-7548-81BA-1B46C2482CF1}">
      <dsp:nvSpPr>
        <dsp:cNvPr id="0" name=""/>
        <dsp:cNvSpPr/>
      </dsp:nvSpPr>
      <dsp:spPr>
        <a:xfrm>
          <a:off x="4496343" y="1254011"/>
          <a:ext cx="1865322" cy="443861"/>
        </a:xfrm>
        <a:custGeom>
          <a:avLst/>
          <a:gdLst/>
          <a:ahLst/>
          <a:cxnLst/>
          <a:rect l="0" t="0" r="0" b="0"/>
          <a:pathLst>
            <a:path>
              <a:moveTo>
                <a:pt x="0" y="0"/>
              </a:moveTo>
              <a:lnTo>
                <a:pt x="0" y="302478"/>
              </a:lnTo>
              <a:lnTo>
                <a:pt x="1865322" y="302478"/>
              </a:lnTo>
              <a:lnTo>
                <a:pt x="1865322" y="44386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C955A5C-A9E4-024F-8DEB-05A92E301C56}">
      <dsp:nvSpPr>
        <dsp:cNvPr id="0" name=""/>
        <dsp:cNvSpPr/>
      </dsp:nvSpPr>
      <dsp:spPr>
        <a:xfrm>
          <a:off x="4450623" y="1254011"/>
          <a:ext cx="91440" cy="443861"/>
        </a:xfrm>
        <a:custGeom>
          <a:avLst/>
          <a:gdLst/>
          <a:ahLst/>
          <a:cxnLst/>
          <a:rect l="0" t="0" r="0" b="0"/>
          <a:pathLst>
            <a:path>
              <a:moveTo>
                <a:pt x="45720" y="0"/>
              </a:moveTo>
              <a:lnTo>
                <a:pt x="45720" y="44386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8A02CF6-6046-8A47-8671-212C9526B9E8}">
      <dsp:nvSpPr>
        <dsp:cNvPr id="0" name=""/>
        <dsp:cNvSpPr/>
      </dsp:nvSpPr>
      <dsp:spPr>
        <a:xfrm>
          <a:off x="2631020" y="1254011"/>
          <a:ext cx="1865322" cy="443861"/>
        </a:xfrm>
        <a:custGeom>
          <a:avLst/>
          <a:gdLst/>
          <a:ahLst/>
          <a:cxnLst/>
          <a:rect l="0" t="0" r="0" b="0"/>
          <a:pathLst>
            <a:path>
              <a:moveTo>
                <a:pt x="1865322" y="0"/>
              </a:moveTo>
              <a:lnTo>
                <a:pt x="1865322" y="302478"/>
              </a:lnTo>
              <a:lnTo>
                <a:pt x="0" y="302478"/>
              </a:lnTo>
              <a:lnTo>
                <a:pt x="0" y="44386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72A17E5-C6D9-A643-BA88-9411ED95738F}">
      <dsp:nvSpPr>
        <dsp:cNvPr id="0" name=""/>
        <dsp:cNvSpPr/>
      </dsp:nvSpPr>
      <dsp:spPr>
        <a:xfrm>
          <a:off x="719978" y="1254011"/>
          <a:ext cx="91440" cy="443861"/>
        </a:xfrm>
        <a:custGeom>
          <a:avLst/>
          <a:gdLst/>
          <a:ahLst/>
          <a:cxnLst/>
          <a:rect l="0" t="0" r="0" b="0"/>
          <a:pathLst>
            <a:path>
              <a:moveTo>
                <a:pt x="45720" y="0"/>
              </a:moveTo>
              <a:lnTo>
                <a:pt x="45720" y="44386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B6CA96C-2D41-C144-B353-3616C306AA7E}">
      <dsp:nvSpPr>
        <dsp:cNvPr id="0" name=""/>
        <dsp:cNvSpPr/>
      </dsp:nvSpPr>
      <dsp:spPr>
        <a:xfrm>
          <a:off x="2611" y="284891"/>
          <a:ext cx="1526172" cy="969119"/>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32CE0D9-50BD-C043-B354-9D4AAA4DE2EB}">
      <dsp:nvSpPr>
        <dsp:cNvPr id="0" name=""/>
        <dsp:cNvSpPr/>
      </dsp:nvSpPr>
      <dsp:spPr>
        <a:xfrm>
          <a:off x="172186" y="445987"/>
          <a:ext cx="1526172" cy="96911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Stable</a:t>
          </a:r>
          <a:endParaRPr lang="en-US" sz="1800" kern="1200" dirty="0"/>
        </a:p>
      </dsp:txBody>
      <dsp:txXfrm>
        <a:off x="200571" y="474372"/>
        <a:ext cx="1469402" cy="912349"/>
      </dsp:txXfrm>
    </dsp:sp>
    <dsp:sp modelId="{9DA991AC-CD17-9349-ABED-37B6B50BB1F8}">
      <dsp:nvSpPr>
        <dsp:cNvPr id="0" name=""/>
        <dsp:cNvSpPr/>
      </dsp:nvSpPr>
      <dsp:spPr>
        <a:xfrm>
          <a:off x="2611" y="1697873"/>
          <a:ext cx="1526172" cy="969119"/>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BB5CAD1-0861-724E-8A81-593C29BAB0D8}">
      <dsp:nvSpPr>
        <dsp:cNvPr id="0" name=""/>
        <dsp:cNvSpPr/>
      </dsp:nvSpPr>
      <dsp:spPr>
        <a:xfrm>
          <a:off x="172186" y="1858969"/>
          <a:ext cx="1526172" cy="96911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No emergency treatment</a:t>
          </a:r>
          <a:endParaRPr lang="en-US" sz="1800" kern="1200" dirty="0"/>
        </a:p>
      </dsp:txBody>
      <dsp:txXfrm>
        <a:off x="200571" y="1887354"/>
        <a:ext cx="1469402" cy="912349"/>
      </dsp:txXfrm>
    </dsp:sp>
    <dsp:sp modelId="{9ABADC50-D1CB-FB49-A06E-889038676A22}">
      <dsp:nvSpPr>
        <dsp:cNvPr id="0" name=""/>
        <dsp:cNvSpPr/>
      </dsp:nvSpPr>
      <dsp:spPr>
        <a:xfrm>
          <a:off x="3733256" y="284891"/>
          <a:ext cx="1526172" cy="969119"/>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B43D57F-3C23-F443-A479-943D3F38183B}">
      <dsp:nvSpPr>
        <dsp:cNvPr id="0" name=""/>
        <dsp:cNvSpPr/>
      </dsp:nvSpPr>
      <dsp:spPr>
        <a:xfrm>
          <a:off x="3902831" y="445987"/>
          <a:ext cx="1526172" cy="96911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Unstable</a:t>
          </a:r>
          <a:endParaRPr lang="en-US" sz="1800" kern="1200" dirty="0"/>
        </a:p>
      </dsp:txBody>
      <dsp:txXfrm>
        <a:off x="3931216" y="474372"/>
        <a:ext cx="1469402" cy="912349"/>
      </dsp:txXfrm>
    </dsp:sp>
    <dsp:sp modelId="{8B1475C9-E0CD-824E-B3C4-464429BC7E85}">
      <dsp:nvSpPr>
        <dsp:cNvPr id="0" name=""/>
        <dsp:cNvSpPr/>
      </dsp:nvSpPr>
      <dsp:spPr>
        <a:xfrm>
          <a:off x="1867934" y="1697873"/>
          <a:ext cx="1526172" cy="969119"/>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6487B37-097A-424D-AD99-1B9AEC1311E6}">
      <dsp:nvSpPr>
        <dsp:cNvPr id="0" name=""/>
        <dsp:cNvSpPr/>
      </dsp:nvSpPr>
      <dsp:spPr>
        <a:xfrm>
          <a:off x="2037509" y="1858969"/>
          <a:ext cx="1526172" cy="96911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Pacing</a:t>
          </a:r>
          <a:endParaRPr lang="en-US" sz="1800" kern="1200" dirty="0"/>
        </a:p>
      </dsp:txBody>
      <dsp:txXfrm>
        <a:off x="2065894" y="1887354"/>
        <a:ext cx="1469402" cy="912349"/>
      </dsp:txXfrm>
    </dsp:sp>
    <dsp:sp modelId="{4B5F7083-E206-144E-90DA-592572D11A1D}">
      <dsp:nvSpPr>
        <dsp:cNvPr id="0" name=""/>
        <dsp:cNvSpPr/>
      </dsp:nvSpPr>
      <dsp:spPr>
        <a:xfrm>
          <a:off x="3733256" y="1697873"/>
          <a:ext cx="1526172" cy="969119"/>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AF0ECEE-397C-AC41-BB0D-21219320AF05}">
      <dsp:nvSpPr>
        <dsp:cNvPr id="0" name=""/>
        <dsp:cNvSpPr/>
      </dsp:nvSpPr>
      <dsp:spPr>
        <a:xfrm>
          <a:off x="3902831" y="1858969"/>
          <a:ext cx="1526172" cy="96911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Atropine</a:t>
          </a:r>
          <a:endParaRPr lang="en-US" sz="1800" kern="1200" dirty="0"/>
        </a:p>
      </dsp:txBody>
      <dsp:txXfrm>
        <a:off x="3931216" y="1887354"/>
        <a:ext cx="1469402" cy="912349"/>
      </dsp:txXfrm>
    </dsp:sp>
    <dsp:sp modelId="{A28D102C-917F-D143-8EE2-F3F5E962A79F}">
      <dsp:nvSpPr>
        <dsp:cNvPr id="0" name=""/>
        <dsp:cNvSpPr/>
      </dsp:nvSpPr>
      <dsp:spPr>
        <a:xfrm>
          <a:off x="5598579" y="1697873"/>
          <a:ext cx="1526172" cy="969119"/>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7DBDEAA-0492-CC4D-AE15-DD56C267BA76}">
      <dsp:nvSpPr>
        <dsp:cNvPr id="0" name=""/>
        <dsp:cNvSpPr/>
      </dsp:nvSpPr>
      <dsp:spPr>
        <a:xfrm>
          <a:off x="5768153" y="1858969"/>
          <a:ext cx="1526172" cy="96911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Infusions</a:t>
          </a:r>
          <a:endParaRPr lang="en-US" sz="1800" kern="1200" dirty="0"/>
        </a:p>
      </dsp:txBody>
      <dsp:txXfrm>
        <a:off x="5796538" y="1887354"/>
        <a:ext cx="1469402" cy="912349"/>
      </dsp:txXfrm>
    </dsp:sp>
    <dsp:sp modelId="{95312687-DFBA-664D-85EA-50F2310D84A5}">
      <dsp:nvSpPr>
        <dsp:cNvPr id="0" name=""/>
        <dsp:cNvSpPr/>
      </dsp:nvSpPr>
      <dsp:spPr>
        <a:xfrm>
          <a:off x="4665917" y="3110855"/>
          <a:ext cx="1526172" cy="969119"/>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EE4FD23-C546-9549-8C9E-537265BC082C}">
      <dsp:nvSpPr>
        <dsp:cNvPr id="0" name=""/>
        <dsp:cNvSpPr/>
      </dsp:nvSpPr>
      <dsp:spPr>
        <a:xfrm>
          <a:off x="4835492" y="3271951"/>
          <a:ext cx="1526172" cy="96911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Adrenaline</a:t>
          </a:r>
          <a:endParaRPr lang="en-US" sz="1800" kern="1200" dirty="0"/>
        </a:p>
      </dsp:txBody>
      <dsp:txXfrm>
        <a:off x="4863877" y="3300336"/>
        <a:ext cx="1469402" cy="912349"/>
      </dsp:txXfrm>
    </dsp:sp>
    <dsp:sp modelId="{BC78FF48-B772-D54B-BDA3-2B0AE7BB0F0F}">
      <dsp:nvSpPr>
        <dsp:cNvPr id="0" name=""/>
        <dsp:cNvSpPr/>
      </dsp:nvSpPr>
      <dsp:spPr>
        <a:xfrm>
          <a:off x="6531240" y="3110855"/>
          <a:ext cx="1526172" cy="969119"/>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A1255B7-987B-C84A-B43C-1DFDA79AD761}">
      <dsp:nvSpPr>
        <dsp:cNvPr id="0" name=""/>
        <dsp:cNvSpPr/>
      </dsp:nvSpPr>
      <dsp:spPr>
        <a:xfrm>
          <a:off x="6700815" y="3271951"/>
          <a:ext cx="1526172" cy="96911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err="1" smtClean="0"/>
            <a:t>Isoprenaline</a:t>
          </a:r>
          <a:endParaRPr lang="en-US" sz="1800" kern="1200" dirty="0"/>
        </a:p>
      </dsp:txBody>
      <dsp:txXfrm>
        <a:off x="6729200" y="3300336"/>
        <a:ext cx="1469402" cy="91234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4D03352-2B13-43B2-99C6-D97C71244ED1}" type="datetime6">
              <a:rPr lang="en-AU" smtClean="0"/>
              <a:pPr/>
              <a:t>August 12</a:t>
            </a:fld>
            <a:endParaRPr lang="en-AU"/>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AU" smtClean="0"/>
              <a:t>Copyright statement</a:t>
            </a:r>
            <a:endParaRPr lang="en-AU"/>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F762712-518D-4591-A21A-4701C4BAB7D1}" type="slidenum">
              <a:rPr lang="en-AU" smtClean="0"/>
              <a:pPr/>
              <a:t>‹#›</a:t>
            </a:fld>
            <a:endParaRPr lang="en-AU"/>
          </a:p>
        </p:txBody>
      </p:sp>
    </p:spTree>
    <p:extLst>
      <p:ext uri="{BB962C8B-B14F-4D97-AF65-F5344CB8AC3E}">
        <p14:creationId xmlns:p14="http://schemas.microsoft.com/office/powerpoint/2010/main" val="3707675882"/>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5415F6-8BB0-4673-901D-581A8796FCAD}" type="datetime6">
              <a:rPr lang="en-AU" smtClean="0"/>
              <a:pPr/>
              <a:t>August 12</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AU" smtClean="0"/>
              <a:t>Copyright statement</a:t>
            </a:r>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7E8E74-D84D-4F81-8EBF-E4440E5A0570}" type="slidenum">
              <a:rPr lang="en-AU" smtClean="0"/>
              <a:pPr/>
              <a:t>‹#›</a:t>
            </a:fld>
            <a:endParaRPr lang="en-AU"/>
          </a:p>
        </p:txBody>
      </p:sp>
    </p:spTree>
    <p:extLst>
      <p:ext uri="{BB962C8B-B14F-4D97-AF65-F5344CB8AC3E}">
        <p14:creationId xmlns:p14="http://schemas.microsoft.com/office/powerpoint/2010/main" val="2649757260"/>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Date Placeholder 3"/>
          <p:cNvSpPr>
            <a:spLocks noGrp="1"/>
          </p:cNvSpPr>
          <p:nvPr>
            <p:ph type="dt" idx="10"/>
          </p:nvPr>
        </p:nvSpPr>
        <p:spPr/>
        <p:txBody>
          <a:bodyPr/>
          <a:lstStyle/>
          <a:p>
            <a:fld id="{F05415F6-8BB0-4673-901D-581A8796FCAD}" type="datetime6">
              <a:rPr lang="en-AU" smtClean="0"/>
              <a:pPr/>
              <a:t>August 12</a:t>
            </a:fld>
            <a:endParaRPr lang="en-AU"/>
          </a:p>
        </p:txBody>
      </p:sp>
      <p:sp>
        <p:nvSpPr>
          <p:cNvPr id="5" name="Footer Placeholder 4"/>
          <p:cNvSpPr>
            <a:spLocks noGrp="1"/>
          </p:cNvSpPr>
          <p:nvPr>
            <p:ph type="ftr" sz="quarter" idx="11"/>
          </p:nvPr>
        </p:nvSpPr>
        <p:spPr/>
        <p:txBody>
          <a:bodyPr/>
          <a:lstStyle/>
          <a:p>
            <a:r>
              <a:rPr lang="en-AU" smtClean="0"/>
              <a:t>Copyright statement</a:t>
            </a:r>
            <a:endParaRPr lang="en-AU"/>
          </a:p>
        </p:txBody>
      </p:sp>
      <p:sp>
        <p:nvSpPr>
          <p:cNvPr id="6" name="Slide Number Placeholder 5"/>
          <p:cNvSpPr>
            <a:spLocks noGrp="1"/>
          </p:cNvSpPr>
          <p:nvPr>
            <p:ph type="sldNum" sz="quarter" idx="12"/>
          </p:nvPr>
        </p:nvSpPr>
        <p:spPr/>
        <p:txBody>
          <a:bodyPr/>
          <a:lstStyle/>
          <a:p>
            <a:fld id="{B77E8E74-D84D-4F81-8EBF-E4440E5A0570}" type="slidenum">
              <a:rPr lang="en-AU" smtClean="0"/>
              <a:pPr/>
              <a:t>1</a:t>
            </a:fld>
            <a:endParaRPr lang="en-A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An important group of </a:t>
            </a:r>
            <a:r>
              <a:rPr lang="en-US" sz="1200" dirty="0" err="1" smtClean="0"/>
              <a:t>bradyarrhythmias</a:t>
            </a:r>
            <a:r>
              <a:rPr lang="en-US" sz="1200" dirty="0" smtClean="0"/>
              <a:t> is the Heart Blocks. </a:t>
            </a:r>
          </a:p>
          <a:p>
            <a:endParaRPr lang="en-US" sz="1200" u="sng" dirty="0" smtClean="0"/>
          </a:p>
          <a:p>
            <a:r>
              <a:rPr lang="en-US" sz="1200" u="sng" dirty="0" err="1" smtClean="0"/>
              <a:t>Atrioventricular</a:t>
            </a:r>
            <a:r>
              <a:rPr lang="en-US" sz="1200" u="sng" dirty="0" smtClean="0"/>
              <a:t> conduction problems – Heart </a:t>
            </a:r>
            <a:r>
              <a:rPr lang="en-US" sz="1200" u="sng" dirty="0" err="1" smtClean="0"/>
              <a:t>Blocks(HB</a:t>
            </a:r>
            <a:r>
              <a:rPr lang="en-US" sz="1200" u="sng" dirty="0" smtClean="0"/>
              <a:t>)</a:t>
            </a:r>
          </a:p>
          <a:p>
            <a:r>
              <a:rPr lang="en-US" sz="1200" dirty="0" smtClean="0"/>
              <a:t>A group of arrhythmias are classified as heart blocks</a:t>
            </a:r>
            <a:r>
              <a:rPr lang="en-US" sz="1200" baseline="0" dirty="0" smtClean="0"/>
              <a:t>, n</a:t>
            </a:r>
            <a:r>
              <a:rPr lang="en-US" sz="1200" dirty="0" smtClean="0"/>
              <a:t>ot all of them manifests as </a:t>
            </a:r>
            <a:r>
              <a:rPr lang="en-US" sz="1200" dirty="0" err="1" smtClean="0"/>
              <a:t>bradycardia</a:t>
            </a:r>
            <a:r>
              <a:rPr lang="en-US" sz="1200" dirty="0" smtClean="0"/>
              <a:t>. </a:t>
            </a:r>
            <a:r>
              <a:rPr lang="en-US" sz="1200" baseline="0" dirty="0" smtClean="0"/>
              <a:t> </a:t>
            </a:r>
            <a:endParaRPr lang="en-US" sz="1200" dirty="0" smtClean="0"/>
          </a:p>
          <a:p>
            <a:endParaRPr lang="en-US" dirty="0" smtClean="0"/>
          </a:p>
          <a:p>
            <a:endParaRPr lang="en-US" sz="1200" dirty="0" smtClean="0"/>
          </a:p>
          <a:p>
            <a:r>
              <a:rPr lang="en-US" sz="1200" u="sng" dirty="0" smtClean="0"/>
              <a:t>First Degree Heart Block</a:t>
            </a:r>
          </a:p>
          <a:p>
            <a:r>
              <a:rPr lang="en-US" sz="1200" dirty="0" smtClean="0"/>
              <a:t>The identifying ECG feature is a PR interval greater than 0.20 seconds. It </a:t>
            </a:r>
            <a:r>
              <a:rPr lang="en-US" sz="1200" dirty="0" err="1" smtClean="0"/>
              <a:t>occurrs</a:t>
            </a:r>
            <a:r>
              <a:rPr lang="en-US" sz="1200" dirty="0" smtClean="0"/>
              <a:t> as a result of degeneration of the conduction system, usually due to advancing age. The site of the block is above the </a:t>
            </a:r>
            <a:r>
              <a:rPr lang="en-US" sz="1200" dirty="0" err="1" smtClean="0"/>
              <a:t>atrioventricular</a:t>
            </a:r>
            <a:r>
              <a:rPr lang="en-US" sz="1200" dirty="0" smtClean="0"/>
              <a:t> node.</a:t>
            </a:r>
          </a:p>
          <a:p>
            <a:endParaRPr lang="en-US" dirty="0" smtClean="0"/>
          </a:p>
          <a:p>
            <a:endParaRPr lang="en-US" dirty="0" smtClean="0"/>
          </a:p>
          <a:p>
            <a:r>
              <a:rPr lang="en-US" u="sng" dirty="0" smtClean="0"/>
              <a:t>2</a:t>
            </a:r>
            <a:r>
              <a:rPr lang="en-US" u="sng" baseline="30000" dirty="0" smtClean="0"/>
              <a:t>nd</a:t>
            </a:r>
            <a:r>
              <a:rPr lang="en-US" u="sng" dirty="0" smtClean="0"/>
              <a:t> </a:t>
            </a:r>
            <a:r>
              <a:rPr lang="en-US" u="sng" dirty="0"/>
              <a:t>Degree HB Type 1 (</a:t>
            </a:r>
            <a:r>
              <a:rPr lang="en-US" u="sng" dirty="0" err="1"/>
              <a:t>Wenkebach</a:t>
            </a:r>
            <a:r>
              <a:rPr lang="en-US" dirty="0"/>
              <a:t>)</a:t>
            </a:r>
          </a:p>
          <a:p>
            <a:r>
              <a:rPr lang="en-US" dirty="0"/>
              <a:t>The ECG feature is a gradual increase in the PR (or PQ interval if no R wave) interval until a P wave is not followed by a QRS complex.</a:t>
            </a:r>
            <a:r>
              <a:rPr lang="en-US" dirty="0" smtClean="0"/>
              <a:t> </a:t>
            </a:r>
          </a:p>
          <a:p>
            <a:r>
              <a:rPr lang="en-US" dirty="0" smtClean="0"/>
              <a:t>Essentially</a:t>
            </a:r>
            <a:r>
              <a:rPr lang="en-US" dirty="0"/>
              <a:t>, the conduction of the sinus P wave to the AVN is increasingly slow until one P wave is not conducted to the ventricle – hence not temporally linked to a QRS complex. If the rhythm strip is examined, the impression is that the QRS complexes are separated into clusters by the dropped beat. Note also, that the PR/PQ interval following the dropped beat is the shortest. When the cluster is described as a 5:4 cluster it means that for every 5 P waves, only 4 are followed by a QRS complex.  Exercise tends to reduce the frequency of the block through the AV node.</a:t>
            </a:r>
          </a:p>
          <a:p>
            <a:endParaRPr lang="en-US" dirty="0"/>
          </a:p>
        </p:txBody>
      </p:sp>
      <p:sp>
        <p:nvSpPr>
          <p:cNvPr id="4" name="Date Placeholder 3"/>
          <p:cNvSpPr>
            <a:spLocks noGrp="1"/>
          </p:cNvSpPr>
          <p:nvPr>
            <p:ph type="dt" idx="10"/>
          </p:nvPr>
        </p:nvSpPr>
        <p:spPr/>
        <p:txBody>
          <a:bodyPr/>
          <a:lstStyle/>
          <a:p>
            <a:fld id="{F05415F6-8BB0-4673-901D-581A8796FCAD}" type="datetime6">
              <a:rPr lang="en-AU" smtClean="0"/>
              <a:pPr/>
              <a:t>August 12</a:t>
            </a:fld>
            <a:endParaRPr lang="en-AU"/>
          </a:p>
        </p:txBody>
      </p:sp>
      <p:sp>
        <p:nvSpPr>
          <p:cNvPr id="5" name="Footer Placeholder 4"/>
          <p:cNvSpPr>
            <a:spLocks noGrp="1"/>
          </p:cNvSpPr>
          <p:nvPr>
            <p:ph type="ftr" sz="quarter" idx="11"/>
          </p:nvPr>
        </p:nvSpPr>
        <p:spPr/>
        <p:txBody>
          <a:bodyPr/>
          <a:lstStyle/>
          <a:p>
            <a:r>
              <a:rPr lang="en-AU" smtClean="0"/>
              <a:t>Copyright statement</a:t>
            </a:r>
            <a:endParaRPr lang="en-AU"/>
          </a:p>
        </p:txBody>
      </p:sp>
      <p:sp>
        <p:nvSpPr>
          <p:cNvPr id="6" name="Slide Number Placeholder 5"/>
          <p:cNvSpPr>
            <a:spLocks noGrp="1"/>
          </p:cNvSpPr>
          <p:nvPr>
            <p:ph type="sldNum" sz="quarter" idx="12"/>
          </p:nvPr>
        </p:nvSpPr>
        <p:spPr/>
        <p:txBody>
          <a:bodyPr/>
          <a:lstStyle/>
          <a:p>
            <a:fld id="{B77E8E74-D84D-4F81-8EBF-E4440E5A0570}" type="slidenum">
              <a:rPr lang="en-AU" smtClean="0"/>
              <a:pPr/>
              <a:t>14</a:t>
            </a:fld>
            <a:endParaRPr lang="en-AU"/>
          </a:p>
        </p:txBody>
      </p:sp>
    </p:spTree>
    <p:extLst>
      <p:ext uri="{BB962C8B-B14F-4D97-AF65-F5344CB8AC3E}">
        <p14:creationId xmlns:p14="http://schemas.microsoft.com/office/powerpoint/2010/main" val="39842310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Although labeled</a:t>
            </a:r>
            <a:r>
              <a:rPr lang="en-US" baseline="0" dirty="0" smtClean="0"/>
              <a:t> as type 2 second degree heart block, </a:t>
            </a:r>
            <a:r>
              <a:rPr lang="en-US" baseline="0" dirty="0" err="1" smtClean="0"/>
              <a:t>Mobitz</a:t>
            </a:r>
            <a:r>
              <a:rPr lang="en-US" baseline="0" dirty="0" smtClean="0"/>
              <a:t> heart block is the most important second degree heart block. This rhythm can lead onto complete heart block with cardiovascular collapse as a consequence.</a:t>
            </a:r>
          </a:p>
          <a:p>
            <a:endParaRPr lang="en-US" dirty="0" smtClean="0"/>
          </a:p>
          <a:p>
            <a:r>
              <a:rPr lang="en-US" u="sng" dirty="0" smtClean="0"/>
              <a:t>2</a:t>
            </a:r>
            <a:r>
              <a:rPr lang="en-US" u="sng" baseline="30000" dirty="0" smtClean="0"/>
              <a:t>nd</a:t>
            </a:r>
            <a:r>
              <a:rPr lang="en-US" u="sng" dirty="0" smtClean="0"/>
              <a:t> </a:t>
            </a:r>
            <a:r>
              <a:rPr lang="en-US" u="sng" dirty="0"/>
              <a:t>Degree HB Type 2 (</a:t>
            </a:r>
            <a:r>
              <a:rPr lang="en-US" u="sng" dirty="0" err="1"/>
              <a:t>Mobitz</a:t>
            </a:r>
            <a:r>
              <a:rPr lang="en-US" u="sng" dirty="0"/>
              <a:t>)</a:t>
            </a:r>
          </a:p>
          <a:p>
            <a:r>
              <a:rPr lang="en-US" dirty="0"/>
              <a:t>The ECG feature is a random occurrence of non-conduction of the P wave. Hence the QRS complexes do not occur in clusters with irregular dropping of a QRS complex. There is no variation in the PR/PQ interval in the beats before the non-conducted P wave. The location of the conduction problem is in the His bundle or the </a:t>
            </a:r>
            <a:r>
              <a:rPr lang="en-US" dirty="0" err="1"/>
              <a:t>purkinje</a:t>
            </a:r>
            <a:r>
              <a:rPr lang="en-US" dirty="0"/>
              <a:t> </a:t>
            </a:r>
            <a:r>
              <a:rPr lang="en-US" dirty="0" err="1"/>
              <a:t>fibres</a:t>
            </a:r>
            <a:r>
              <a:rPr lang="en-US" dirty="0"/>
              <a:t>. This arrhythmia has a potential to progress to complete non-conduction of the P waves, </a:t>
            </a:r>
            <a:r>
              <a:rPr lang="en-US" dirty="0" err="1"/>
              <a:t>ie</a:t>
            </a:r>
            <a:r>
              <a:rPr lang="en-US" dirty="0"/>
              <a:t>, to complete heart </a:t>
            </a:r>
            <a:r>
              <a:rPr lang="en-US" dirty="0" smtClean="0"/>
              <a:t>block,</a:t>
            </a:r>
            <a:r>
              <a:rPr lang="en-US" baseline="0" dirty="0" smtClean="0"/>
              <a:t> and required emergent management.</a:t>
            </a:r>
            <a:endParaRPr lang="en-US" dirty="0" smtClean="0"/>
          </a:p>
          <a:p>
            <a:endParaRPr lang="en-US" dirty="0"/>
          </a:p>
        </p:txBody>
      </p:sp>
      <p:sp>
        <p:nvSpPr>
          <p:cNvPr id="4" name="Date Placeholder 3"/>
          <p:cNvSpPr>
            <a:spLocks noGrp="1"/>
          </p:cNvSpPr>
          <p:nvPr>
            <p:ph type="dt" idx="10"/>
          </p:nvPr>
        </p:nvSpPr>
        <p:spPr/>
        <p:txBody>
          <a:bodyPr/>
          <a:lstStyle/>
          <a:p>
            <a:fld id="{F05415F6-8BB0-4673-901D-581A8796FCAD}" type="datetime6">
              <a:rPr lang="en-AU" smtClean="0"/>
              <a:pPr/>
              <a:t>August 12</a:t>
            </a:fld>
            <a:endParaRPr lang="en-AU"/>
          </a:p>
        </p:txBody>
      </p:sp>
      <p:sp>
        <p:nvSpPr>
          <p:cNvPr id="5" name="Footer Placeholder 4"/>
          <p:cNvSpPr>
            <a:spLocks noGrp="1"/>
          </p:cNvSpPr>
          <p:nvPr>
            <p:ph type="ftr" sz="quarter" idx="11"/>
          </p:nvPr>
        </p:nvSpPr>
        <p:spPr/>
        <p:txBody>
          <a:bodyPr/>
          <a:lstStyle/>
          <a:p>
            <a:r>
              <a:rPr lang="en-AU" smtClean="0"/>
              <a:t>Copyright statement</a:t>
            </a:r>
            <a:endParaRPr lang="en-AU"/>
          </a:p>
        </p:txBody>
      </p:sp>
      <p:sp>
        <p:nvSpPr>
          <p:cNvPr id="6" name="Slide Number Placeholder 5"/>
          <p:cNvSpPr>
            <a:spLocks noGrp="1"/>
          </p:cNvSpPr>
          <p:nvPr>
            <p:ph type="sldNum" sz="quarter" idx="12"/>
          </p:nvPr>
        </p:nvSpPr>
        <p:spPr/>
        <p:txBody>
          <a:bodyPr/>
          <a:lstStyle/>
          <a:p>
            <a:fld id="{B77E8E74-D84D-4F81-8EBF-E4440E5A0570}" type="slidenum">
              <a:rPr lang="en-AU" smtClean="0"/>
              <a:pPr/>
              <a:t>15</a:t>
            </a:fld>
            <a:endParaRPr lang="en-AU"/>
          </a:p>
        </p:txBody>
      </p:sp>
    </p:spTree>
    <p:extLst>
      <p:ext uri="{BB962C8B-B14F-4D97-AF65-F5344CB8AC3E}">
        <p14:creationId xmlns:p14="http://schemas.microsoft.com/office/powerpoint/2010/main" val="40093567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800" dirty="0" smtClean="0"/>
          </a:p>
          <a:p>
            <a:r>
              <a:rPr lang="en-US" sz="800" u="sng" dirty="0" smtClean="0"/>
              <a:t>3rd Degree HB (complete heart block)</a:t>
            </a:r>
          </a:p>
          <a:p>
            <a:r>
              <a:rPr lang="en-US" sz="800" dirty="0" smtClean="0"/>
              <a:t>The ECG feature is the complete lack of temporal relationship between the P waves and the QRS complexes. There is complete </a:t>
            </a:r>
            <a:r>
              <a:rPr lang="en-US" sz="800" dirty="0" err="1" smtClean="0"/>
              <a:t>atrio</a:t>
            </a:r>
            <a:r>
              <a:rPr lang="en-US" sz="800" dirty="0" smtClean="0"/>
              <a:t>-ventricular dissociation. The QRS complexes can be generated from the nodal area or within the ventricles. Hence the terminology used is a nodal escape rhythm or an </a:t>
            </a:r>
            <a:r>
              <a:rPr lang="en-US" sz="800" dirty="0" err="1" smtClean="0"/>
              <a:t>idioventricular</a:t>
            </a:r>
            <a:r>
              <a:rPr lang="en-US" sz="800" dirty="0" smtClean="0"/>
              <a:t> rhythm. Both are slow. This is a dangerous arrhythmia and if the cerebral perfusion is inadequate, it leads to syncope or </a:t>
            </a:r>
            <a:r>
              <a:rPr lang="en-US" sz="800" dirty="0" err="1" smtClean="0"/>
              <a:t>presyncope</a:t>
            </a:r>
            <a:r>
              <a:rPr lang="en-US" sz="800" dirty="0" smtClean="0"/>
              <a:t>. Stokes Adams attacks refer to the loss of consciousness secondary to complete heart block.</a:t>
            </a:r>
          </a:p>
          <a:p>
            <a:r>
              <a:rPr lang="en-US" sz="800" dirty="0" smtClean="0"/>
              <a:t>This</a:t>
            </a:r>
            <a:r>
              <a:rPr lang="en-US" sz="800" baseline="0" dirty="0" smtClean="0"/>
              <a:t> is required urgent treatment regardless of apparent haemodynamic stability.</a:t>
            </a:r>
            <a:endParaRPr lang="en-US" sz="800" dirty="0" smtClean="0"/>
          </a:p>
          <a:p>
            <a:r>
              <a:rPr lang="en-US" sz="1000" dirty="0" smtClean="0"/>
              <a:t>  </a:t>
            </a:r>
          </a:p>
        </p:txBody>
      </p:sp>
      <p:sp>
        <p:nvSpPr>
          <p:cNvPr id="4" name="Date Placeholder 3"/>
          <p:cNvSpPr>
            <a:spLocks noGrp="1"/>
          </p:cNvSpPr>
          <p:nvPr>
            <p:ph type="dt" idx="10"/>
          </p:nvPr>
        </p:nvSpPr>
        <p:spPr/>
        <p:txBody>
          <a:bodyPr/>
          <a:lstStyle/>
          <a:p>
            <a:fld id="{F05415F6-8BB0-4673-901D-581A8796FCAD}" type="datetime6">
              <a:rPr lang="en-AU" smtClean="0"/>
              <a:pPr/>
              <a:t>August 12</a:t>
            </a:fld>
            <a:endParaRPr lang="en-AU"/>
          </a:p>
        </p:txBody>
      </p:sp>
      <p:sp>
        <p:nvSpPr>
          <p:cNvPr id="5" name="Footer Placeholder 4"/>
          <p:cNvSpPr>
            <a:spLocks noGrp="1"/>
          </p:cNvSpPr>
          <p:nvPr>
            <p:ph type="ftr" sz="quarter" idx="11"/>
          </p:nvPr>
        </p:nvSpPr>
        <p:spPr/>
        <p:txBody>
          <a:bodyPr/>
          <a:lstStyle/>
          <a:p>
            <a:r>
              <a:rPr lang="en-AU" smtClean="0"/>
              <a:t>Copyright statement</a:t>
            </a:r>
            <a:endParaRPr lang="en-AU"/>
          </a:p>
        </p:txBody>
      </p:sp>
      <p:sp>
        <p:nvSpPr>
          <p:cNvPr id="6" name="Slide Number Placeholder 5"/>
          <p:cNvSpPr>
            <a:spLocks noGrp="1"/>
          </p:cNvSpPr>
          <p:nvPr>
            <p:ph type="sldNum" sz="quarter" idx="12"/>
          </p:nvPr>
        </p:nvSpPr>
        <p:spPr/>
        <p:txBody>
          <a:bodyPr/>
          <a:lstStyle/>
          <a:p>
            <a:fld id="{B77E8E74-D84D-4F81-8EBF-E4440E5A0570}" type="slidenum">
              <a:rPr lang="en-AU" smtClean="0"/>
              <a:pPr/>
              <a:t>16</a:t>
            </a:fld>
            <a:endParaRPr lang="en-AU"/>
          </a:p>
        </p:txBody>
      </p:sp>
    </p:spTree>
    <p:extLst>
      <p:ext uri="{BB962C8B-B14F-4D97-AF65-F5344CB8AC3E}">
        <p14:creationId xmlns:p14="http://schemas.microsoft.com/office/powerpoint/2010/main" val="30902582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As it suggests</a:t>
            </a:r>
          </a:p>
          <a:p>
            <a:endParaRPr lang="en-AU" dirty="0"/>
          </a:p>
        </p:txBody>
      </p:sp>
      <p:sp>
        <p:nvSpPr>
          <p:cNvPr id="4" name="Date Placeholder 3"/>
          <p:cNvSpPr>
            <a:spLocks noGrp="1"/>
          </p:cNvSpPr>
          <p:nvPr>
            <p:ph type="dt" idx="10"/>
          </p:nvPr>
        </p:nvSpPr>
        <p:spPr/>
        <p:txBody>
          <a:bodyPr/>
          <a:lstStyle/>
          <a:p>
            <a:fld id="{F05415F6-8BB0-4673-901D-581A8796FCAD}" type="datetime6">
              <a:rPr lang="en-AU" smtClean="0"/>
              <a:pPr/>
              <a:t>August 12</a:t>
            </a:fld>
            <a:endParaRPr lang="en-AU"/>
          </a:p>
        </p:txBody>
      </p:sp>
      <p:sp>
        <p:nvSpPr>
          <p:cNvPr id="5" name="Footer Placeholder 4"/>
          <p:cNvSpPr>
            <a:spLocks noGrp="1"/>
          </p:cNvSpPr>
          <p:nvPr>
            <p:ph type="ftr" sz="quarter" idx="11"/>
          </p:nvPr>
        </p:nvSpPr>
        <p:spPr/>
        <p:txBody>
          <a:bodyPr/>
          <a:lstStyle/>
          <a:p>
            <a:r>
              <a:rPr lang="en-AU" smtClean="0"/>
              <a:t>Copyright statement</a:t>
            </a:r>
            <a:endParaRPr lang="en-AU"/>
          </a:p>
        </p:txBody>
      </p:sp>
      <p:sp>
        <p:nvSpPr>
          <p:cNvPr id="6" name="Slide Number Placeholder 5"/>
          <p:cNvSpPr>
            <a:spLocks noGrp="1"/>
          </p:cNvSpPr>
          <p:nvPr>
            <p:ph type="sldNum" sz="quarter" idx="12"/>
          </p:nvPr>
        </p:nvSpPr>
        <p:spPr/>
        <p:txBody>
          <a:bodyPr/>
          <a:lstStyle/>
          <a:p>
            <a:fld id="{B77E8E74-D84D-4F81-8EBF-E4440E5A0570}" type="slidenum">
              <a:rPr lang="en-AU" smtClean="0"/>
              <a:pPr/>
              <a:t>21</a:t>
            </a:fld>
            <a:endParaRPr lang="en-AU"/>
          </a:p>
        </p:txBody>
      </p:sp>
    </p:spTree>
    <p:extLst>
      <p:ext uri="{BB962C8B-B14F-4D97-AF65-F5344CB8AC3E}">
        <p14:creationId xmlns:p14="http://schemas.microsoft.com/office/powerpoint/2010/main" val="2750787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You are the author</a:t>
            </a:r>
          </a:p>
          <a:p>
            <a:r>
              <a:rPr lang="en-AU" dirty="0" smtClean="0"/>
              <a:t>The EdWISE curriculum development team will</a:t>
            </a:r>
            <a:r>
              <a:rPr lang="en-AU" baseline="0" dirty="0" smtClean="0"/>
              <a:t> </a:t>
            </a:r>
            <a:r>
              <a:rPr lang="en-AU" dirty="0" smtClean="0"/>
              <a:t>complete the rest</a:t>
            </a:r>
            <a:endParaRPr lang="en-AU" dirty="0"/>
          </a:p>
        </p:txBody>
      </p:sp>
      <p:sp>
        <p:nvSpPr>
          <p:cNvPr id="4" name="Date Placeholder 3"/>
          <p:cNvSpPr>
            <a:spLocks noGrp="1"/>
          </p:cNvSpPr>
          <p:nvPr>
            <p:ph type="dt" idx="10"/>
          </p:nvPr>
        </p:nvSpPr>
        <p:spPr/>
        <p:txBody>
          <a:bodyPr/>
          <a:lstStyle/>
          <a:p>
            <a:fld id="{F05415F6-8BB0-4673-901D-581A8796FCAD}" type="datetime6">
              <a:rPr lang="en-AU" smtClean="0"/>
              <a:pPr/>
              <a:t>August 12</a:t>
            </a:fld>
            <a:endParaRPr lang="en-AU"/>
          </a:p>
        </p:txBody>
      </p:sp>
      <p:sp>
        <p:nvSpPr>
          <p:cNvPr id="5" name="Footer Placeholder 4"/>
          <p:cNvSpPr>
            <a:spLocks noGrp="1"/>
          </p:cNvSpPr>
          <p:nvPr>
            <p:ph type="ftr" sz="quarter" idx="11"/>
          </p:nvPr>
        </p:nvSpPr>
        <p:spPr/>
        <p:txBody>
          <a:bodyPr/>
          <a:lstStyle/>
          <a:p>
            <a:r>
              <a:rPr lang="en-AU" smtClean="0"/>
              <a:t>Copyright statement</a:t>
            </a:r>
            <a:endParaRPr lang="en-AU"/>
          </a:p>
        </p:txBody>
      </p:sp>
      <p:sp>
        <p:nvSpPr>
          <p:cNvPr id="6" name="Slide Number Placeholder 5"/>
          <p:cNvSpPr>
            <a:spLocks noGrp="1"/>
          </p:cNvSpPr>
          <p:nvPr>
            <p:ph type="sldNum" sz="quarter" idx="12"/>
          </p:nvPr>
        </p:nvSpPr>
        <p:spPr/>
        <p:txBody>
          <a:bodyPr/>
          <a:lstStyle/>
          <a:p>
            <a:fld id="{B77E8E74-D84D-4F81-8EBF-E4440E5A0570}" type="slidenum">
              <a:rPr lang="en-AU" smtClean="0"/>
              <a:pPr/>
              <a:t>22</a:t>
            </a:fld>
            <a:endParaRPr lang="en-AU"/>
          </a:p>
        </p:txBody>
      </p:sp>
    </p:spTree>
    <p:extLst>
      <p:ext uri="{BB962C8B-B14F-4D97-AF65-F5344CB8AC3E}">
        <p14:creationId xmlns:p14="http://schemas.microsoft.com/office/powerpoint/2010/main" val="2845519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Very quick</a:t>
            </a:r>
            <a:r>
              <a:rPr lang="en-AU" baseline="0" dirty="0" smtClean="0"/>
              <a:t> round the room to assess stage of professional development for each participant.  </a:t>
            </a:r>
            <a:endParaRPr lang="en-AU" dirty="0" smtClean="0"/>
          </a:p>
          <a:p>
            <a:endParaRPr lang="en-AU" dirty="0"/>
          </a:p>
        </p:txBody>
      </p:sp>
      <p:sp>
        <p:nvSpPr>
          <p:cNvPr id="4" name="Date Placeholder 3"/>
          <p:cNvSpPr>
            <a:spLocks noGrp="1"/>
          </p:cNvSpPr>
          <p:nvPr>
            <p:ph type="dt" idx="10"/>
          </p:nvPr>
        </p:nvSpPr>
        <p:spPr/>
        <p:txBody>
          <a:bodyPr/>
          <a:lstStyle/>
          <a:p>
            <a:fld id="{F05415F6-8BB0-4673-901D-581A8796FCAD}" type="datetime6">
              <a:rPr lang="en-AU" smtClean="0"/>
              <a:pPr/>
              <a:t>August 12</a:t>
            </a:fld>
            <a:endParaRPr lang="en-AU"/>
          </a:p>
        </p:txBody>
      </p:sp>
      <p:sp>
        <p:nvSpPr>
          <p:cNvPr id="5" name="Footer Placeholder 4"/>
          <p:cNvSpPr>
            <a:spLocks noGrp="1"/>
          </p:cNvSpPr>
          <p:nvPr>
            <p:ph type="ftr" sz="quarter" idx="11"/>
          </p:nvPr>
        </p:nvSpPr>
        <p:spPr/>
        <p:txBody>
          <a:bodyPr/>
          <a:lstStyle/>
          <a:p>
            <a:r>
              <a:rPr lang="en-AU" smtClean="0"/>
              <a:t>Copyright statement</a:t>
            </a:r>
            <a:endParaRPr lang="en-AU"/>
          </a:p>
        </p:txBody>
      </p:sp>
      <p:sp>
        <p:nvSpPr>
          <p:cNvPr id="6" name="Slide Number Placeholder 5"/>
          <p:cNvSpPr>
            <a:spLocks noGrp="1"/>
          </p:cNvSpPr>
          <p:nvPr>
            <p:ph type="sldNum" sz="quarter" idx="12"/>
          </p:nvPr>
        </p:nvSpPr>
        <p:spPr/>
        <p:txBody>
          <a:bodyPr/>
          <a:lstStyle/>
          <a:p>
            <a:fld id="{B77E8E74-D84D-4F81-8EBF-E4440E5A0570}" type="slidenum">
              <a:rPr lang="en-AU" smtClean="0"/>
              <a:pPr/>
              <a:t>3</a:t>
            </a:fld>
            <a:endParaRPr lang="en-AU"/>
          </a:p>
        </p:txBody>
      </p:sp>
    </p:spTree>
    <p:extLst>
      <p:ext uri="{BB962C8B-B14F-4D97-AF65-F5344CB8AC3E}">
        <p14:creationId xmlns:p14="http://schemas.microsoft.com/office/powerpoint/2010/main" val="1850008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AU" dirty="0" smtClean="0"/>
              <a:t>This session,</a:t>
            </a:r>
            <a:r>
              <a:rPr lang="en-AU" baseline="0" dirty="0" smtClean="0"/>
              <a:t> and package as a whole, involves l</a:t>
            </a:r>
            <a:r>
              <a:rPr lang="en-AU" dirty="0" smtClean="0"/>
              <a:t>earning together.  Learning with the teams that you work with helps that</a:t>
            </a:r>
            <a:r>
              <a:rPr lang="en-AU" baseline="0" dirty="0" smtClean="0"/>
              <a:t> team to function more efficiently and effectively.  It allows you</a:t>
            </a:r>
            <a:r>
              <a:rPr lang="en-AU" dirty="0" smtClean="0"/>
              <a:t> to learn from each other,</a:t>
            </a:r>
            <a:r>
              <a:rPr lang="en-AU" baseline="0" dirty="0" smtClean="0"/>
              <a:t> explore different perspectives and to understand the importance of all members of the team.</a:t>
            </a:r>
          </a:p>
          <a:p>
            <a:pPr marL="171450" indent="-171450">
              <a:buFont typeface="Arial" pitchFamily="34" charset="0"/>
              <a:buChar char="•"/>
            </a:pPr>
            <a:r>
              <a:rPr lang="en-AU" baseline="0" dirty="0" smtClean="0"/>
              <a:t>We are targeting higher level learning – applied skills and performance in contextualised events.  This is through team discussion and also through working through simulated scenarios as a team.  It also allows you to put into practice knowledge attained from the VLE and other solo learning environments.</a:t>
            </a:r>
          </a:p>
          <a:p>
            <a:pPr marL="171450" indent="-171450">
              <a:buFont typeface="Arial" pitchFamily="34" charset="0"/>
              <a:buChar char="•"/>
            </a:pPr>
            <a:r>
              <a:rPr lang="en-AU" baseline="0" dirty="0" smtClean="0"/>
              <a:t>To review and reflect upon our own practice and current best practice standards.  During our feedback sessions we will facilitate this but we would also encourage you to reflect on your practice and experience after these sessions.</a:t>
            </a:r>
            <a:endParaRPr lang="en-AU" dirty="0"/>
          </a:p>
        </p:txBody>
      </p:sp>
      <p:sp>
        <p:nvSpPr>
          <p:cNvPr id="4" name="Date Placeholder 3"/>
          <p:cNvSpPr>
            <a:spLocks noGrp="1"/>
          </p:cNvSpPr>
          <p:nvPr>
            <p:ph type="dt" idx="10"/>
          </p:nvPr>
        </p:nvSpPr>
        <p:spPr/>
        <p:txBody>
          <a:bodyPr/>
          <a:lstStyle/>
          <a:p>
            <a:fld id="{F05415F6-8BB0-4673-901D-581A8796FCAD}" type="datetime6">
              <a:rPr lang="en-AU" smtClean="0"/>
              <a:pPr/>
              <a:t>August 12</a:t>
            </a:fld>
            <a:endParaRPr lang="en-AU"/>
          </a:p>
        </p:txBody>
      </p:sp>
      <p:sp>
        <p:nvSpPr>
          <p:cNvPr id="5" name="Footer Placeholder 4"/>
          <p:cNvSpPr>
            <a:spLocks noGrp="1"/>
          </p:cNvSpPr>
          <p:nvPr>
            <p:ph type="ftr" sz="quarter" idx="11"/>
          </p:nvPr>
        </p:nvSpPr>
        <p:spPr/>
        <p:txBody>
          <a:bodyPr/>
          <a:lstStyle/>
          <a:p>
            <a:r>
              <a:rPr lang="en-AU" smtClean="0"/>
              <a:t>Copyright statement</a:t>
            </a:r>
            <a:endParaRPr lang="en-AU"/>
          </a:p>
        </p:txBody>
      </p:sp>
      <p:sp>
        <p:nvSpPr>
          <p:cNvPr id="6" name="Slide Number Placeholder 5"/>
          <p:cNvSpPr>
            <a:spLocks noGrp="1"/>
          </p:cNvSpPr>
          <p:nvPr>
            <p:ph type="sldNum" sz="quarter" idx="12"/>
          </p:nvPr>
        </p:nvSpPr>
        <p:spPr/>
        <p:txBody>
          <a:bodyPr/>
          <a:lstStyle/>
          <a:p>
            <a:fld id="{B77E8E74-D84D-4F81-8EBF-E4440E5A0570}" type="slidenum">
              <a:rPr lang="en-AU" smtClean="0"/>
              <a:pPr/>
              <a:t>4</a:t>
            </a:fld>
            <a:endParaRPr lang="en-AU"/>
          </a:p>
        </p:txBody>
      </p:sp>
    </p:spTree>
    <p:extLst>
      <p:ext uri="{BB962C8B-B14F-4D97-AF65-F5344CB8AC3E}">
        <p14:creationId xmlns:p14="http://schemas.microsoft.com/office/powerpoint/2010/main" val="4186374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Date Placeholder 3"/>
          <p:cNvSpPr>
            <a:spLocks noGrp="1"/>
          </p:cNvSpPr>
          <p:nvPr>
            <p:ph type="dt" idx="10"/>
          </p:nvPr>
        </p:nvSpPr>
        <p:spPr/>
        <p:txBody>
          <a:bodyPr/>
          <a:lstStyle/>
          <a:p>
            <a:fld id="{F05415F6-8BB0-4673-901D-581A8796FCAD}" type="datetime6">
              <a:rPr lang="en-AU" smtClean="0"/>
              <a:pPr/>
              <a:t>August 12</a:t>
            </a:fld>
            <a:endParaRPr lang="en-AU"/>
          </a:p>
        </p:txBody>
      </p:sp>
      <p:sp>
        <p:nvSpPr>
          <p:cNvPr id="5" name="Footer Placeholder 4"/>
          <p:cNvSpPr>
            <a:spLocks noGrp="1"/>
          </p:cNvSpPr>
          <p:nvPr>
            <p:ph type="ftr" sz="quarter" idx="11"/>
          </p:nvPr>
        </p:nvSpPr>
        <p:spPr/>
        <p:txBody>
          <a:bodyPr/>
          <a:lstStyle/>
          <a:p>
            <a:r>
              <a:rPr lang="en-AU" smtClean="0"/>
              <a:t>Copyright statement</a:t>
            </a:r>
            <a:endParaRPr lang="en-AU"/>
          </a:p>
        </p:txBody>
      </p:sp>
      <p:sp>
        <p:nvSpPr>
          <p:cNvPr id="6" name="Slide Number Placeholder 5"/>
          <p:cNvSpPr>
            <a:spLocks noGrp="1"/>
          </p:cNvSpPr>
          <p:nvPr>
            <p:ph type="sldNum" sz="quarter" idx="12"/>
          </p:nvPr>
        </p:nvSpPr>
        <p:spPr/>
        <p:txBody>
          <a:bodyPr/>
          <a:lstStyle/>
          <a:p>
            <a:fld id="{B77E8E74-D84D-4F81-8EBF-E4440E5A0570}" type="slidenum">
              <a:rPr lang="en-AU" smtClean="0"/>
              <a:pPr/>
              <a:t>5</a:t>
            </a:fld>
            <a:endParaRPr lang="en-AU"/>
          </a:p>
        </p:txBody>
      </p:sp>
    </p:spTree>
    <p:extLst>
      <p:ext uri="{BB962C8B-B14F-4D97-AF65-F5344CB8AC3E}">
        <p14:creationId xmlns:p14="http://schemas.microsoft.com/office/powerpoint/2010/main" val="3257640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AU" dirty="0" smtClean="0"/>
              <a:t>Challenge</a:t>
            </a:r>
            <a:r>
              <a:rPr lang="en-AU" baseline="0" dirty="0" smtClean="0"/>
              <a:t> of video conferencing tips: don’t change your seat, speak up nice &amp; clearly</a:t>
            </a:r>
          </a:p>
          <a:p>
            <a:pPr marL="171450" indent="-171450">
              <a:buFont typeface="Arial" pitchFamily="34" charset="0"/>
              <a:buChar char="•"/>
            </a:pPr>
            <a:r>
              <a:rPr lang="en-AU" baseline="0" dirty="0" smtClean="0"/>
              <a:t>Details collected and de-identified for reporting purposes</a:t>
            </a:r>
          </a:p>
          <a:p>
            <a:pPr marL="171450" indent="-171450">
              <a:buFont typeface="Arial" pitchFamily="34" charset="0"/>
              <a:buChar char="•"/>
            </a:pPr>
            <a:r>
              <a:rPr lang="en-AU" baseline="0" dirty="0" smtClean="0"/>
              <a:t>Signed form, don't speak outside about how people performed as not necessarily indicative of real life, chance to try new things, don’t tell anyone about the scenarios as they used again on subsequent courses.</a:t>
            </a:r>
          </a:p>
          <a:p>
            <a:pPr marL="171450" indent="-171450">
              <a:buFont typeface="Arial" pitchFamily="34" charset="0"/>
              <a:buChar char="•"/>
            </a:pPr>
            <a:r>
              <a:rPr lang="en-AU" baseline="0" dirty="0" smtClean="0"/>
              <a:t>We try to use best evidence practice and strive to include as up-to-date material as possible.  Please do refer to your local policies, guidelines and protocols.</a:t>
            </a:r>
          </a:p>
          <a:p>
            <a:pPr marL="171450" indent="-171450">
              <a:buFont typeface="Arial" pitchFamily="34" charset="0"/>
              <a:buChar char="•"/>
            </a:pPr>
            <a:r>
              <a:rPr lang="en-AU" baseline="0" dirty="0" smtClean="0"/>
              <a:t>Debriefing is a chance to reflect upon what we did and how that translates to the workplace.  Please use this time to explore the complexities of performance and decision making.  Please contribute, we will all learn from each other’s experiences.  </a:t>
            </a:r>
          </a:p>
          <a:p>
            <a:pPr marL="171450" indent="-171450">
              <a:buFont typeface="Arial" pitchFamily="34" charset="0"/>
              <a:buChar char="•"/>
            </a:pPr>
            <a:r>
              <a:rPr lang="en-AU" baseline="0" dirty="0" smtClean="0"/>
              <a:t>Like most things in life, the more that you put in the more you will take away with you.  </a:t>
            </a:r>
          </a:p>
          <a:p>
            <a:pPr marL="171450" indent="-171450">
              <a:buFont typeface="Arial" pitchFamily="34" charset="0"/>
              <a:buChar char="•"/>
            </a:pPr>
            <a:r>
              <a:rPr lang="en-AU" baseline="0" dirty="0" smtClean="0"/>
              <a:t>It is an open forum where everyone’s ideas and thoughts are to be valued.</a:t>
            </a:r>
          </a:p>
          <a:p>
            <a:pPr marL="171450" indent="-171450">
              <a:buFont typeface="Arial" pitchFamily="34" charset="0"/>
              <a:buChar char="•"/>
            </a:pPr>
            <a:r>
              <a:rPr lang="en-AU" baseline="0" dirty="0" smtClean="0"/>
              <a:t>If you could please switch your phones off or to silent or vibrate for the duration of the course.</a:t>
            </a:r>
            <a:endParaRPr lang="en-AU" dirty="0"/>
          </a:p>
        </p:txBody>
      </p:sp>
      <p:sp>
        <p:nvSpPr>
          <p:cNvPr id="4" name="Date Placeholder 3"/>
          <p:cNvSpPr>
            <a:spLocks noGrp="1"/>
          </p:cNvSpPr>
          <p:nvPr>
            <p:ph type="dt" idx="10"/>
          </p:nvPr>
        </p:nvSpPr>
        <p:spPr/>
        <p:txBody>
          <a:bodyPr/>
          <a:lstStyle/>
          <a:p>
            <a:fld id="{F05415F6-8BB0-4673-901D-581A8796FCAD}" type="datetime6">
              <a:rPr lang="en-AU" smtClean="0"/>
              <a:pPr/>
              <a:t>August 12</a:t>
            </a:fld>
            <a:endParaRPr lang="en-AU"/>
          </a:p>
        </p:txBody>
      </p:sp>
      <p:sp>
        <p:nvSpPr>
          <p:cNvPr id="5" name="Footer Placeholder 4"/>
          <p:cNvSpPr>
            <a:spLocks noGrp="1"/>
          </p:cNvSpPr>
          <p:nvPr>
            <p:ph type="ftr" sz="quarter" idx="11"/>
          </p:nvPr>
        </p:nvSpPr>
        <p:spPr/>
        <p:txBody>
          <a:bodyPr/>
          <a:lstStyle/>
          <a:p>
            <a:r>
              <a:rPr lang="en-AU" smtClean="0"/>
              <a:t>Copyright statement</a:t>
            </a:r>
            <a:endParaRPr lang="en-AU"/>
          </a:p>
        </p:txBody>
      </p:sp>
      <p:sp>
        <p:nvSpPr>
          <p:cNvPr id="6" name="Slide Number Placeholder 5"/>
          <p:cNvSpPr>
            <a:spLocks noGrp="1"/>
          </p:cNvSpPr>
          <p:nvPr>
            <p:ph type="sldNum" sz="quarter" idx="12"/>
          </p:nvPr>
        </p:nvSpPr>
        <p:spPr/>
        <p:txBody>
          <a:bodyPr/>
          <a:lstStyle/>
          <a:p>
            <a:fld id="{B77E8E74-D84D-4F81-8EBF-E4440E5A0570}" type="slidenum">
              <a:rPr lang="en-AU" smtClean="0"/>
              <a:pPr/>
              <a:t>6</a:t>
            </a:fld>
            <a:endParaRPr lang="en-AU"/>
          </a:p>
        </p:txBody>
      </p:sp>
    </p:spTree>
    <p:extLst>
      <p:ext uri="{BB962C8B-B14F-4D97-AF65-F5344CB8AC3E}">
        <p14:creationId xmlns:p14="http://schemas.microsoft.com/office/powerpoint/2010/main" val="1528050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Unstable patient has evidence of inadequate perfusion of end-organs. The most important are the brain and the heart. The following are symptoms and signs that are evident when a patient is demonstrating poor left ventricular function. Note that the information below is readily available at the bedside.</a:t>
            </a:r>
          </a:p>
          <a:p>
            <a:endParaRPr lang="en-US" dirty="0" smtClean="0"/>
          </a:p>
          <a:p>
            <a:pPr marL="228600" indent="-228600">
              <a:buAutoNum type="arabicPeriod"/>
            </a:pPr>
            <a:r>
              <a:rPr lang="en-US" dirty="0" smtClean="0"/>
              <a:t>Altered level of consciousness: dizziness, confusion</a:t>
            </a:r>
          </a:p>
          <a:p>
            <a:pPr marL="228600" indent="-228600">
              <a:buAutoNum type="arabicPeriod"/>
            </a:pPr>
            <a:r>
              <a:rPr lang="en-US" dirty="0" smtClean="0"/>
              <a:t>Chest pain</a:t>
            </a:r>
          </a:p>
          <a:p>
            <a:pPr marL="228600" indent="-228600">
              <a:buAutoNum type="arabicPeriod"/>
            </a:pPr>
            <a:r>
              <a:rPr lang="en-US" dirty="0" err="1" smtClean="0"/>
              <a:t>Dyspnoea</a:t>
            </a:r>
            <a:r>
              <a:rPr lang="en-US" dirty="0" smtClean="0"/>
              <a:t> from acute left ventricular failure</a:t>
            </a:r>
          </a:p>
          <a:p>
            <a:pPr marL="228600" indent="-228600">
              <a:buAutoNum type="arabicPeriod"/>
            </a:pPr>
            <a:r>
              <a:rPr lang="en-US" dirty="0" smtClean="0"/>
              <a:t>Systolic BP &lt; 90mmHg in a healthy adult</a:t>
            </a:r>
          </a:p>
          <a:p>
            <a:endParaRPr lang="en-US" dirty="0"/>
          </a:p>
          <a:p>
            <a:r>
              <a:rPr lang="en-US" dirty="0" smtClean="0"/>
              <a:t>These are important symptoms and signs to recognize. If untreated, the patient may progress to cardiac arrest – </a:t>
            </a:r>
            <a:r>
              <a:rPr lang="en-US" dirty="0" err="1" smtClean="0"/>
              <a:t>ie</a:t>
            </a:r>
            <a:r>
              <a:rPr lang="en-US" dirty="0" smtClean="0"/>
              <a:t> no cardiac output</a:t>
            </a:r>
            <a:endParaRPr lang="en-US" dirty="0"/>
          </a:p>
        </p:txBody>
      </p:sp>
      <p:sp>
        <p:nvSpPr>
          <p:cNvPr id="4" name="Date Placeholder 3"/>
          <p:cNvSpPr>
            <a:spLocks noGrp="1"/>
          </p:cNvSpPr>
          <p:nvPr>
            <p:ph type="dt" idx="10"/>
          </p:nvPr>
        </p:nvSpPr>
        <p:spPr/>
        <p:txBody>
          <a:bodyPr/>
          <a:lstStyle/>
          <a:p>
            <a:fld id="{F05415F6-8BB0-4673-901D-581A8796FCAD}" type="datetime6">
              <a:rPr lang="en-AU" smtClean="0"/>
              <a:pPr/>
              <a:t>August 12</a:t>
            </a:fld>
            <a:endParaRPr lang="en-AU"/>
          </a:p>
        </p:txBody>
      </p:sp>
      <p:sp>
        <p:nvSpPr>
          <p:cNvPr id="5" name="Footer Placeholder 4"/>
          <p:cNvSpPr>
            <a:spLocks noGrp="1"/>
          </p:cNvSpPr>
          <p:nvPr>
            <p:ph type="ftr" sz="quarter" idx="11"/>
          </p:nvPr>
        </p:nvSpPr>
        <p:spPr/>
        <p:txBody>
          <a:bodyPr/>
          <a:lstStyle/>
          <a:p>
            <a:r>
              <a:rPr lang="en-AU" smtClean="0"/>
              <a:t>Copyright statement</a:t>
            </a:r>
            <a:endParaRPr lang="en-AU"/>
          </a:p>
        </p:txBody>
      </p:sp>
      <p:sp>
        <p:nvSpPr>
          <p:cNvPr id="6" name="Slide Number Placeholder 5"/>
          <p:cNvSpPr>
            <a:spLocks noGrp="1"/>
          </p:cNvSpPr>
          <p:nvPr>
            <p:ph type="sldNum" sz="quarter" idx="12"/>
          </p:nvPr>
        </p:nvSpPr>
        <p:spPr/>
        <p:txBody>
          <a:bodyPr/>
          <a:lstStyle/>
          <a:p>
            <a:fld id="{B77E8E74-D84D-4F81-8EBF-E4440E5A0570}" type="slidenum">
              <a:rPr lang="en-AU" smtClean="0"/>
              <a:pPr/>
              <a:t>8</a:t>
            </a:fld>
            <a:endParaRPr lang="en-AU"/>
          </a:p>
        </p:txBody>
      </p:sp>
    </p:spTree>
    <p:extLst>
      <p:ext uri="{BB962C8B-B14F-4D97-AF65-F5344CB8AC3E}">
        <p14:creationId xmlns:p14="http://schemas.microsoft.com/office/powerpoint/2010/main" val="34766101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the clinical approach?</a:t>
            </a:r>
          </a:p>
          <a:p>
            <a:r>
              <a:rPr lang="en-US" dirty="0" smtClean="0"/>
              <a:t>The first clinical question when seeing a patient with an arrhythmia refers to the </a:t>
            </a:r>
            <a:r>
              <a:rPr lang="en-US" dirty="0" err="1" smtClean="0"/>
              <a:t>haemodynamic</a:t>
            </a:r>
            <a:r>
              <a:rPr lang="en-US" dirty="0" smtClean="0"/>
              <a:t> stability of the patient. So, what is the clinical effect of the arrhythmia on the patient? Note the first question is not the definitive diagnosis of the rhythm. At the bedside, the response required by the patient with the arrhythmia is determined by the effect of the arrhythmia – specifically, is there a compromised cardiac output.</a:t>
            </a:r>
          </a:p>
          <a:p>
            <a:endParaRPr lang="en-US" dirty="0"/>
          </a:p>
          <a:p>
            <a:r>
              <a:rPr lang="en-US" dirty="0" smtClean="0"/>
              <a:t>What is meant by </a:t>
            </a:r>
            <a:r>
              <a:rPr lang="en-US" dirty="0" err="1" smtClean="0"/>
              <a:t>haemodynamic</a:t>
            </a:r>
            <a:r>
              <a:rPr lang="en-US" dirty="0" smtClean="0"/>
              <a:t> stability?</a:t>
            </a:r>
          </a:p>
          <a:p>
            <a:r>
              <a:rPr lang="en-US" dirty="0" smtClean="0"/>
              <a:t>Frequently, you will be asked if the patient is stable or unstable. The reference is to the </a:t>
            </a:r>
            <a:r>
              <a:rPr lang="en-US" dirty="0" err="1" smtClean="0"/>
              <a:t>haemodynamic</a:t>
            </a:r>
            <a:r>
              <a:rPr lang="en-US" dirty="0" smtClean="0"/>
              <a:t> status of the patient. How is stability evaluated? The decision is made on clinical evidence readily available at the bedside. </a:t>
            </a:r>
            <a:endParaRPr lang="en-US" dirty="0"/>
          </a:p>
          <a:p>
            <a:endParaRPr lang="en-US" dirty="0"/>
          </a:p>
          <a:p>
            <a:endParaRPr lang="en-US" dirty="0" smtClean="0"/>
          </a:p>
          <a:p>
            <a:endParaRPr lang="en-US" dirty="0"/>
          </a:p>
          <a:p>
            <a:endParaRPr lang="en-US" dirty="0"/>
          </a:p>
          <a:p>
            <a:endParaRPr lang="en-US" dirty="0" smtClean="0"/>
          </a:p>
          <a:p>
            <a:pPr marL="171450" indent="-171450">
              <a:buFontTx/>
              <a:buChar char="-"/>
            </a:pPr>
            <a:endParaRPr lang="en-US" dirty="0"/>
          </a:p>
        </p:txBody>
      </p:sp>
      <p:sp>
        <p:nvSpPr>
          <p:cNvPr id="4" name="Date Placeholder 3"/>
          <p:cNvSpPr>
            <a:spLocks noGrp="1"/>
          </p:cNvSpPr>
          <p:nvPr>
            <p:ph type="dt" idx="10"/>
          </p:nvPr>
        </p:nvSpPr>
        <p:spPr/>
        <p:txBody>
          <a:bodyPr/>
          <a:lstStyle/>
          <a:p>
            <a:fld id="{F05415F6-8BB0-4673-901D-581A8796FCAD}" type="datetime6">
              <a:rPr lang="en-AU" smtClean="0"/>
              <a:pPr/>
              <a:t>August 12</a:t>
            </a:fld>
            <a:endParaRPr lang="en-AU"/>
          </a:p>
        </p:txBody>
      </p:sp>
      <p:sp>
        <p:nvSpPr>
          <p:cNvPr id="5" name="Footer Placeholder 4"/>
          <p:cNvSpPr>
            <a:spLocks noGrp="1"/>
          </p:cNvSpPr>
          <p:nvPr>
            <p:ph type="ftr" sz="quarter" idx="11"/>
          </p:nvPr>
        </p:nvSpPr>
        <p:spPr/>
        <p:txBody>
          <a:bodyPr/>
          <a:lstStyle/>
          <a:p>
            <a:r>
              <a:rPr lang="en-AU" dirty="0" smtClean="0"/>
              <a:t>Copyright</a:t>
            </a:r>
            <a:endParaRPr lang="en-AU" dirty="0"/>
          </a:p>
        </p:txBody>
      </p:sp>
      <p:sp>
        <p:nvSpPr>
          <p:cNvPr id="6" name="Slide Number Placeholder 5"/>
          <p:cNvSpPr>
            <a:spLocks noGrp="1"/>
          </p:cNvSpPr>
          <p:nvPr>
            <p:ph type="sldNum" sz="quarter" idx="12"/>
          </p:nvPr>
        </p:nvSpPr>
        <p:spPr/>
        <p:txBody>
          <a:bodyPr/>
          <a:lstStyle/>
          <a:p>
            <a:fld id="{B77E8E74-D84D-4F81-8EBF-E4440E5A0570}" type="slidenum">
              <a:rPr lang="en-AU" smtClean="0"/>
              <a:pPr/>
              <a:t>9</a:t>
            </a:fld>
            <a:endParaRPr lang="en-AU"/>
          </a:p>
        </p:txBody>
      </p:sp>
    </p:spTree>
    <p:extLst>
      <p:ext uri="{BB962C8B-B14F-4D97-AF65-F5344CB8AC3E}">
        <p14:creationId xmlns:p14="http://schemas.microsoft.com/office/powerpoint/2010/main" val="10673196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systematic approach to management.</a:t>
            </a:r>
          </a:p>
          <a:p>
            <a:r>
              <a:rPr lang="en-US" dirty="0" smtClean="0"/>
              <a:t>As with the systematic approach to arrhythmia, here is the systematic approach to an unstable patient.</a:t>
            </a:r>
          </a:p>
          <a:p>
            <a:endParaRPr lang="en-US" dirty="0"/>
          </a:p>
          <a:p>
            <a:r>
              <a:rPr lang="en-US" dirty="0" smtClean="0"/>
              <a:t>The important note in this slide is to remember that the underlying cause must be considered while the immediate treatment of the arrhythmia is taking place. The underlying causes have been placed into an easily remembered form called the 4Hs and 4Ts.</a:t>
            </a:r>
            <a:endParaRPr lang="en-US" dirty="0"/>
          </a:p>
        </p:txBody>
      </p:sp>
      <p:sp>
        <p:nvSpPr>
          <p:cNvPr id="4" name="Date Placeholder 3"/>
          <p:cNvSpPr>
            <a:spLocks noGrp="1"/>
          </p:cNvSpPr>
          <p:nvPr>
            <p:ph type="dt" idx="10"/>
          </p:nvPr>
        </p:nvSpPr>
        <p:spPr/>
        <p:txBody>
          <a:bodyPr/>
          <a:lstStyle/>
          <a:p>
            <a:fld id="{F05415F6-8BB0-4673-901D-581A8796FCAD}" type="datetime6">
              <a:rPr lang="en-AU" smtClean="0"/>
              <a:pPr/>
              <a:t>August 12</a:t>
            </a:fld>
            <a:endParaRPr lang="en-AU"/>
          </a:p>
        </p:txBody>
      </p:sp>
      <p:sp>
        <p:nvSpPr>
          <p:cNvPr id="5" name="Footer Placeholder 4"/>
          <p:cNvSpPr>
            <a:spLocks noGrp="1"/>
          </p:cNvSpPr>
          <p:nvPr>
            <p:ph type="ftr" sz="quarter" idx="11"/>
          </p:nvPr>
        </p:nvSpPr>
        <p:spPr/>
        <p:txBody>
          <a:bodyPr/>
          <a:lstStyle/>
          <a:p>
            <a:r>
              <a:rPr lang="en-AU" smtClean="0"/>
              <a:t>Copyright statement</a:t>
            </a:r>
            <a:endParaRPr lang="en-AU"/>
          </a:p>
        </p:txBody>
      </p:sp>
      <p:sp>
        <p:nvSpPr>
          <p:cNvPr id="6" name="Slide Number Placeholder 5"/>
          <p:cNvSpPr>
            <a:spLocks noGrp="1"/>
          </p:cNvSpPr>
          <p:nvPr>
            <p:ph type="sldNum" sz="quarter" idx="12"/>
          </p:nvPr>
        </p:nvSpPr>
        <p:spPr/>
        <p:txBody>
          <a:bodyPr/>
          <a:lstStyle/>
          <a:p>
            <a:fld id="{B77E8E74-D84D-4F81-8EBF-E4440E5A0570}" type="slidenum">
              <a:rPr lang="en-AU" smtClean="0"/>
              <a:pPr/>
              <a:t>10</a:t>
            </a:fld>
            <a:endParaRPr lang="en-AU"/>
          </a:p>
        </p:txBody>
      </p:sp>
    </p:spTree>
    <p:extLst>
      <p:ext uri="{BB962C8B-B14F-4D97-AF65-F5344CB8AC3E}">
        <p14:creationId xmlns:p14="http://schemas.microsoft.com/office/powerpoint/2010/main" val="20694456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Approach to Bradyarhythmias:</a:t>
            </a:r>
          </a:p>
          <a:p>
            <a:r>
              <a:rPr lang="en-US" sz="1000" dirty="0" smtClean="0"/>
              <a:t>The approach to Bradyarhythmias is simpler than for the tachyarrhythmias. The first question to ask is still the haemodynamic status of the patient.</a:t>
            </a:r>
          </a:p>
          <a:p>
            <a:r>
              <a:rPr lang="en-US" sz="1000" dirty="0" smtClean="0"/>
              <a:t>If the patient is </a:t>
            </a:r>
            <a:r>
              <a:rPr lang="en-US" sz="1000" dirty="0" err="1" smtClean="0"/>
              <a:t>haemodynamically</a:t>
            </a:r>
            <a:r>
              <a:rPr lang="en-US" sz="1000" dirty="0" smtClean="0"/>
              <a:t> stable, there is no acute treatment required in the emergency department. This is correct regardless of what the arrhythmia. Though the patient may still require admission or cardiology intervention.</a:t>
            </a:r>
          </a:p>
          <a:p>
            <a:r>
              <a:rPr lang="en-US" sz="1000" i="1" dirty="0" smtClean="0"/>
              <a:t>However</a:t>
            </a:r>
            <a:r>
              <a:rPr lang="en-US" sz="1000" dirty="0" smtClean="0"/>
              <a:t>, 2 steps need to be followed. </a:t>
            </a:r>
          </a:p>
          <a:p>
            <a:r>
              <a:rPr lang="en-US" sz="1000" dirty="0" smtClean="0"/>
              <a:t>Firstly, what is the underlying </a:t>
            </a:r>
            <a:r>
              <a:rPr lang="en-US" sz="1000" i="1" dirty="0" smtClean="0"/>
              <a:t>cause </a:t>
            </a:r>
            <a:r>
              <a:rPr lang="en-US" sz="1000" dirty="0" smtClean="0"/>
              <a:t>of the slow heart rate. </a:t>
            </a:r>
          </a:p>
          <a:p>
            <a:r>
              <a:rPr lang="en-US" sz="1000" dirty="0" smtClean="0"/>
              <a:t>Secondly, the likelihood of the current arrhythmia to deteriorate into an arrhythmia that is more likely to cause haemodynamic instability must be considered. </a:t>
            </a:r>
          </a:p>
          <a:p>
            <a:endParaRPr lang="en-US" sz="1000" dirty="0" smtClean="0"/>
          </a:p>
          <a:p>
            <a:r>
              <a:rPr lang="en-US" sz="1000" dirty="0" smtClean="0"/>
              <a:t>Atropine can be very useful in</a:t>
            </a:r>
            <a:r>
              <a:rPr lang="en-US" sz="1000" baseline="0" dirty="0" smtClean="0"/>
              <a:t> treating some </a:t>
            </a:r>
            <a:r>
              <a:rPr lang="en-US" sz="1000" baseline="0" dirty="0" err="1" smtClean="0"/>
              <a:t>bradycardias</a:t>
            </a:r>
            <a:r>
              <a:rPr lang="en-US" sz="1000" baseline="0" dirty="0" smtClean="0"/>
              <a:t>, but it should be noted that its effect may be only temporary.  Repeated doses may be needed or a different drug may need to be used to maintain the effect.</a:t>
            </a:r>
          </a:p>
          <a:p>
            <a:r>
              <a:rPr lang="en-US" sz="1000" baseline="0" dirty="0" smtClean="0"/>
              <a:t>Infusions and/or pacing will have a more lasting effect, until definitive management is available. </a:t>
            </a:r>
            <a:endParaRPr lang="en-US" sz="1000" dirty="0"/>
          </a:p>
        </p:txBody>
      </p:sp>
      <p:sp>
        <p:nvSpPr>
          <p:cNvPr id="4" name="Date Placeholder 3"/>
          <p:cNvSpPr>
            <a:spLocks noGrp="1"/>
          </p:cNvSpPr>
          <p:nvPr>
            <p:ph type="dt" idx="10"/>
          </p:nvPr>
        </p:nvSpPr>
        <p:spPr/>
        <p:txBody>
          <a:bodyPr/>
          <a:lstStyle/>
          <a:p>
            <a:fld id="{F05415F6-8BB0-4673-901D-581A8796FCAD}" type="datetime6">
              <a:rPr lang="en-AU" smtClean="0"/>
              <a:pPr/>
              <a:t>August 12</a:t>
            </a:fld>
            <a:endParaRPr lang="en-AU"/>
          </a:p>
        </p:txBody>
      </p:sp>
      <p:sp>
        <p:nvSpPr>
          <p:cNvPr id="5" name="Footer Placeholder 4"/>
          <p:cNvSpPr>
            <a:spLocks noGrp="1"/>
          </p:cNvSpPr>
          <p:nvPr>
            <p:ph type="ftr" sz="quarter" idx="11"/>
          </p:nvPr>
        </p:nvSpPr>
        <p:spPr/>
        <p:txBody>
          <a:bodyPr/>
          <a:lstStyle/>
          <a:p>
            <a:r>
              <a:rPr lang="en-AU" smtClean="0"/>
              <a:t>Copyright statement</a:t>
            </a:r>
            <a:endParaRPr lang="en-AU"/>
          </a:p>
        </p:txBody>
      </p:sp>
      <p:sp>
        <p:nvSpPr>
          <p:cNvPr id="6" name="Slide Number Placeholder 5"/>
          <p:cNvSpPr>
            <a:spLocks noGrp="1"/>
          </p:cNvSpPr>
          <p:nvPr>
            <p:ph type="sldNum" sz="quarter" idx="12"/>
          </p:nvPr>
        </p:nvSpPr>
        <p:spPr/>
        <p:txBody>
          <a:bodyPr/>
          <a:lstStyle/>
          <a:p>
            <a:fld id="{B77E8E74-D84D-4F81-8EBF-E4440E5A0570}" type="slidenum">
              <a:rPr lang="en-AU" smtClean="0"/>
              <a:pPr/>
              <a:t>12</a:t>
            </a:fld>
            <a:endParaRPr lang="en-AU"/>
          </a:p>
        </p:txBody>
      </p:sp>
    </p:spTree>
    <p:extLst>
      <p:ext uri="{BB962C8B-B14F-4D97-AF65-F5344CB8AC3E}">
        <p14:creationId xmlns:p14="http://schemas.microsoft.com/office/powerpoint/2010/main" val="27394415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Tree>
    <p:extLst>
      <p:ext uri="{BB962C8B-B14F-4D97-AF65-F5344CB8AC3E}">
        <p14:creationId xmlns:p14="http://schemas.microsoft.com/office/powerpoint/2010/main" val="80112751"/>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CF9FB2-7F90-46C2-8A27-DE0372FA1A37}" type="datetime6">
              <a:rPr lang="en-AU" smtClean="0"/>
              <a:pPr/>
              <a:t>August 12</a:t>
            </a:fld>
            <a:endParaRPr lang="en-AU"/>
          </a:p>
        </p:txBody>
      </p:sp>
      <p:sp>
        <p:nvSpPr>
          <p:cNvPr id="6" name="Footer Placeholder 5"/>
          <p:cNvSpPr>
            <a:spLocks noGrp="1"/>
          </p:cNvSpPr>
          <p:nvPr>
            <p:ph type="ftr" sz="quarter" idx="11"/>
          </p:nvPr>
        </p:nvSpPr>
        <p:spPr/>
        <p:txBody>
          <a:bodyPr/>
          <a:lstStyle/>
          <a:p>
            <a:r>
              <a:rPr lang="en-AU" smtClean="0"/>
              <a:t>© Health Workforce Australia</a:t>
            </a:r>
            <a:endParaRPr lang="en-AU"/>
          </a:p>
        </p:txBody>
      </p:sp>
      <p:sp>
        <p:nvSpPr>
          <p:cNvPr id="7" name="Slide Number Placeholder 6"/>
          <p:cNvSpPr>
            <a:spLocks noGrp="1"/>
          </p:cNvSpPr>
          <p:nvPr>
            <p:ph type="sldNum" sz="quarter" idx="12"/>
          </p:nvPr>
        </p:nvSpPr>
        <p:spPr>
          <a:xfrm>
            <a:off x="3851920" y="6381328"/>
            <a:ext cx="2170584" cy="365125"/>
          </a:xfrm>
          <a:prstGeom prst="rect">
            <a:avLst/>
          </a:prstGeom>
        </p:spPr>
        <p:txBody>
          <a:bodyPr/>
          <a:lstStyle/>
          <a:p>
            <a:fld id="{7E679B03-B40E-4006-A639-1F22EE48916E}" type="slidenum">
              <a:rPr lang="en-AU" smtClean="0"/>
              <a:pPr/>
              <a:t>‹#›</a:t>
            </a:fld>
            <a:endParaRPr lang="en-AU"/>
          </a:p>
        </p:txBody>
      </p:sp>
    </p:spTree>
    <p:extLst>
      <p:ext uri="{BB962C8B-B14F-4D97-AF65-F5344CB8AC3E}">
        <p14:creationId xmlns:p14="http://schemas.microsoft.com/office/powerpoint/2010/main" val="3373973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8D97770E-143C-4131-ADD7-4E0B1C3DFC8F}" type="datetimeFigureOut">
              <a:rPr lang="en-AU" smtClean="0"/>
              <a:pPr/>
              <a:t>28/08/12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A4EF76C-161E-4335-9016-A34E6F0E8DD8}" type="slidenum">
              <a:rPr lang="en-AU" smtClean="0"/>
              <a:pPr/>
              <a:t>‹#›</a:t>
            </a:fld>
            <a:endParaRPr lang="en-A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636912"/>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685800" y="4221088"/>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4EC5D065-0F91-4BAD-B3B1-D456AFDC8FD8}" type="datetime6">
              <a:rPr lang="en-AU" smtClean="0"/>
              <a:pPr/>
              <a:t>August 12</a:t>
            </a:fld>
            <a:endParaRPr lang="en-AU"/>
          </a:p>
        </p:txBody>
      </p:sp>
      <p:sp>
        <p:nvSpPr>
          <p:cNvPr id="5" name="Footer Placeholder 4"/>
          <p:cNvSpPr>
            <a:spLocks noGrp="1"/>
          </p:cNvSpPr>
          <p:nvPr>
            <p:ph type="ftr" sz="quarter" idx="11"/>
          </p:nvPr>
        </p:nvSpPr>
        <p:spPr/>
        <p:txBody>
          <a:bodyPr/>
          <a:lstStyle/>
          <a:p>
            <a:r>
              <a:rPr lang="en-AU" smtClean="0"/>
              <a:t>© Health Workforce Australia</a:t>
            </a:r>
            <a:endParaRPr lang="en-AU"/>
          </a:p>
        </p:txBody>
      </p:sp>
      <p:sp>
        <p:nvSpPr>
          <p:cNvPr id="6" name="Slide Number Placeholder 5"/>
          <p:cNvSpPr>
            <a:spLocks noGrp="1"/>
          </p:cNvSpPr>
          <p:nvPr>
            <p:ph type="sldNum" sz="quarter" idx="12"/>
          </p:nvPr>
        </p:nvSpPr>
        <p:spPr>
          <a:xfrm>
            <a:off x="3851920" y="6381328"/>
            <a:ext cx="2170584" cy="365125"/>
          </a:xfrm>
          <a:prstGeom prst="rect">
            <a:avLst/>
          </a:prstGeom>
        </p:spPr>
        <p:txBody>
          <a:bodyPr/>
          <a:lstStyle/>
          <a:p>
            <a:fld id="{7E679B03-B40E-4006-A639-1F22EE48916E}" type="slidenum">
              <a:rPr lang="en-AU" smtClean="0"/>
              <a:pPr/>
              <a:t>‹#›</a:t>
            </a:fld>
            <a:endParaRPr lang="en-AU"/>
          </a:p>
        </p:txBody>
      </p:sp>
    </p:spTree>
    <p:extLst>
      <p:ext uri="{BB962C8B-B14F-4D97-AF65-F5344CB8AC3E}">
        <p14:creationId xmlns:p14="http://schemas.microsoft.com/office/powerpoint/2010/main" val="2407969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a:xfrm>
            <a:off x="457200" y="6525344"/>
            <a:ext cx="730424" cy="268139"/>
          </a:xfrm>
          <a:prstGeom prst="rect">
            <a:avLst/>
          </a:prstGeom>
        </p:spPr>
        <p:txBody>
          <a:bodyPr/>
          <a:lstStyle/>
          <a:p>
            <a:fld id="{7F3CEC9F-E64B-40C4-A6C4-633C98CE1BBD}" type="datetime6">
              <a:rPr lang="en-AU" smtClean="0"/>
              <a:pPr/>
              <a:t>August 12</a:t>
            </a:fld>
            <a:endParaRPr lang="en-AU" dirty="0"/>
          </a:p>
        </p:txBody>
      </p:sp>
      <p:sp>
        <p:nvSpPr>
          <p:cNvPr id="4" name="Footer Placeholder 3"/>
          <p:cNvSpPr>
            <a:spLocks noGrp="1"/>
          </p:cNvSpPr>
          <p:nvPr>
            <p:ph type="ftr" sz="quarter" idx="11"/>
          </p:nvPr>
        </p:nvSpPr>
        <p:spPr>
          <a:xfrm>
            <a:off x="6804248" y="6453336"/>
            <a:ext cx="1959496" cy="365125"/>
          </a:xfrm>
          <a:prstGeom prst="rect">
            <a:avLst/>
          </a:prstGeom>
        </p:spPr>
        <p:txBody>
          <a:bodyPr/>
          <a:lstStyle/>
          <a:p>
            <a:r>
              <a:rPr lang="en-AU" dirty="0" smtClean="0"/>
              <a:t>© Health Workforce Australia</a:t>
            </a:r>
            <a:endParaRPr lang="en-AU" dirty="0"/>
          </a:p>
        </p:txBody>
      </p:sp>
      <p:sp>
        <p:nvSpPr>
          <p:cNvPr id="5" name="Slide Number Placeholder 4"/>
          <p:cNvSpPr>
            <a:spLocks noGrp="1"/>
          </p:cNvSpPr>
          <p:nvPr>
            <p:ph type="sldNum" sz="quarter" idx="12"/>
          </p:nvPr>
        </p:nvSpPr>
        <p:spPr>
          <a:xfrm>
            <a:off x="3851920" y="6381328"/>
            <a:ext cx="2170584" cy="365125"/>
          </a:xfrm>
          <a:prstGeom prst="rect">
            <a:avLst/>
          </a:prstGeom>
        </p:spPr>
        <p:txBody>
          <a:bodyPr/>
          <a:lstStyle/>
          <a:p>
            <a:fld id="{7E679B03-B40E-4006-A639-1F22EE48916E}" type="slidenum">
              <a:rPr lang="en-AU" smtClean="0"/>
              <a:pPr/>
              <a:t>‹#›</a:t>
            </a:fld>
            <a:endParaRPr lang="en-AU" dirty="0"/>
          </a:p>
        </p:txBody>
      </p:sp>
    </p:spTree>
    <p:extLst>
      <p:ext uri="{BB962C8B-B14F-4D97-AF65-F5344CB8AC3E}">
        <p14:creationId xmlns:p14="http://schemas.microsoft.com/office/powerpoint/2010/main" val="3262837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Title 6"/>
          <p:cNvSpPr>
            <a:spLocks noGrp="1"/>
          </p:cNvSpPr>
          <p:nvPr>
            <p:ph type="title"/>
          </p:nvPr>
        </p:nvSpPr>
        <p:spPr/>
        <p:txBody>
          <a:bodyPr/>
          <a:lstStyle/>
          <a:p>
            <a:r>
              <a:rPr lang="en-US" smtClean="0"/>
              <a:t>Click to edit Master title style</a:t>
            </a:r>
            <a:endParaRPr lang="en-AU"/>
          </a:p>
        </p:txBody>
      </p:sp>
      <p:sp>
        <p:nvSpPr>
          <p:cNvPr id="4" name="Date Placeholder 3"/>
          <p:cNvSpPr>
            <a:spLocks noGrp="1"/>
          </p:cNvSpPr>
          <p:nvPr>
            <p:ph type="dt" sz="half" idx="10"/>
          </p:nvPr>
        </p:nvSpPr>
        <p:spPr>
          <a:xfrm>
            <a:off x="107503" y="6453336"/>
            <a:ext cx="1166815" cy="266497"/>
          </a:xfrm>
          <a:prstGeom prst="rect">
            <a:avLst/>
          </a:prstGeom>
        </p:spPr>
        <p:txBody>
          <a:bodyPr/>
          <a:lstStyle>
            <a:lvl1pPr>
              <a:defRPr>
                <a:solidFill>
                  <a:schemeClr val="bg1"/>
                </a:solidFill>
              </a:defRPr>
            </a:lvl1pPr>
          </a:lstStyle>
          <a:p>
            <a:fld id="{62DF0806-2E1C-4497-BB6A-6D84A76AE411}" type="datetime6">
              <a:rPr lang="en-AU" smtClean="0"/>
              <a:pPr/>
              <a:t>August 12</a:t>
            </a:fld>
            <a:endParaRPr lang="en-AU"/>
          </a:p>
        </p:txBody>
      </p:sp>
      <p:sp>
        <p:nvSpPr>
          <p:cNvPr id="5" name="Footer Placeholder 4"/>
          <p:cNvSpPr>
            <a:spLocks noGrp="1"/>
          </p:cNvSpPr>
          <p:nvPr>
            <p:ph type="ftr" sz="quarter" idx="11"/>
          </p:nvPr>
        </p:nvSpPr>
        <p:spPr>
          <a:xfrm>
            <a:off x="7149008" y="6499267"/>
            <a:ext cx="1671464" cy="182562"/>
          </a:xfrm>
          <a:prstGeom prst="rect">
            <a:avLst/>
          </a:prstGeom>
        </p:spPr>
        <p:txBody>
          <a:bodyPr/>
          <a:lstStyle>
            <a:lvl1pPr>
              <a:defRPr>
                <a:solidFill>
                  <a:schemeClr val="bg1"/>
                </a:solidFill>
              </a:defRPr>
            </a:lvl1pPr>
          </a:lstStyle>
          <a:p>
            <a:r>
              <a:rPr lang="en-AU" smtClean="0"/>
              <a:t>© Health Workforce Australia</a:t>
            </a:r>
            <a:endParaRPr lang="en-AU" dirty="0"/>
          </a:p>
        </p:txBody>
      </p:sp>
    </p:spTree>
    <p:extLst>
      <p:ext uri="{BB962C8B-B14F-4D97-AF65-F5344CB8AC3E}">
        <p14:creationId xmlns:p14="http://schemas.microsoft.com/office/powerpoint/2010/main" val="2467194581"/>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33CFAD90-15B5-4C22-A155-7A69B4B67517}" type="datetime6">
              <a:rPr lang="en-AU" smtClean="0"/>
              <a:pPr/>
              <a:t>August 12</a:t>
            </a:fld>
            <a:endParaRPr lang="en-AU"/>
          </a:p>
        </p:txBody>
      </p:sp>
      <p:sp>
        <p:nvSpPr>
          <p:cNvPr id="5" name="Footer Placeholder 4"/>
          <p:cNvSpPr>
            <a:spLocks noGrp="1"/>
          </p:cNvSpPr>
          <p:nvPr>
            <p:ph type="ftr" sz="quarter" idx="11"/>
          </p:nvPr>
        </p:nvSpPr>
        <p:spPr/>
        <p:txBody>
          <a:bodyPr/>
          <a:lstStyle/>
          <a:p>
            <a:r>
              <a:rPr lang="en-AU" smtClean="0"/>
              <a:t>© Health Workforce Australia</a:t>
            </a:r>
            <a:endParaRPr lang="en-AU"/>
          </a:p>
        </p:txBody>
      </p:sp>
      <p:sp>
        <p:nvSpPr>
          <p:cNvPr id="6" name="Slide Number Placeholder 5"/>
          <p:cNvSpPr>
            <a:spLocks noGrp="1"/>
          </p:cNvSpPr>
          <p:nvPr>
            <p:ph type="sldNum" sz="quarter" idx="12"/>
          </p:nvPr>
        </p:nvSpPr>
        <p:spPr>
          <a:xfrm>
            <a:off x="3851920" y="6381328"/>
            <a:ext cx="2170584" cy="365125"/>
          </a:xfrm>
          <a:prstGeom prst="rect">
            <a:avLst/>
          </a:prstGeom>
        </p:spPr>
        <p:txBody>
          <a:bodyPr/>
          <a:lstStyle/>
          <a:p>
            <a:fld id="{7E679B03-B40E-4006-A639-1F22EE48916E}" type="slidenum">
              <a:rPr lang="en-AU" smtClean="0"/>
              <a:pPr/>
              <a:t>‹#›</a:t>
            </a:fld>
            <a:endParaRPr lang="en-AU"/>
          </a:p>
        </p:txBody>
      </p:sp>
    </p:spTree>
    <p:extLst>
      <p:ext uri="{BB962C8B-B14F-4D97-AF65-F5344CB8AC3E}">
        <p14:creationId xmlns:p14="http://schemas.microsoft.com/office/powerpoint/2010/main" val="10281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695BF4E5-C390-4BBE-BD5D-6CD5BF21D763}" type="datetime6">
              <a:rPr lang="en-AU" smtClean="0"/>
              <a:pPr/>
              <a:t>August 12</a:t>
            </a:fld>
            <a:endParaRPr lang="en-AU"/>
          </a:p>
        </p:txBody>
      </p:sp>
      <p:sp>
        <p:nvSpPr>
          <p:cNvPr id="6" name="Footer Placeholder 5"/>
          <p:cNvSpPr>
            <a:spLocks noGrp="1"/>
          </p:cNvSpPr>
          <p:nvPr>
            <p:ph type="ftr" sz="quarter" idx="11"/>
          </p:nvPr>
        </p:nvSpPr>
        <p:spPr/>
        <p:txBody>
          <a:bodyPr/>
          <a:lstStyle/>
          <a:p>
            <a:r>
              <a:rPr lang="en-AU" smtClean="0"/>
              <a:t>© Health Workforce Australia</a:t>
            </a:r>
            <a:endParaRPr lang="en-AU"/>
          </a:p>
        </p:txBody>
      </p:sp>
      <p:sp>
        <p:nvSpPr>
          <p:cNvPr id="7" name="Slide Number Placeholder 6"/>
          <p:cNvSpPr>
            <a:spLocks noGrp="1"/>
          </p:cNvSpPr>
          <p:nvPr>
            <p:ph type="sldNum" sz="quarter" idx="12"/>
          </p:nvPr>
        </p:nvSpPr>
        <p:spPr>
          <a:xfrm>
            <a:off x="3851920" y="6381328"/>
            <a:ext cx="2170584" cy="365125"/>
          </a:xfrm>
          <a:prstGeom prst="rect">
            <a:avLst/>
          </a:prstGeom>
        </p:spPr>
        <p:txBody>
          <a:bodyPr/>
          <a:lstStyle/>
          <a:p>
            <a:fld id="{7E679B03-B40E-4006-A639-1F22EE48916E}" type="slidenum">
              <a:rPr lang="en-AU" smtClean="0"/>
              <a:pPr/>
              <a:t>‹#›</a:t>
            </a:fld>
            <a:endParaRPr lang="en-AU"/>
          </a:p>
        </p:txBody>
      </p:sp>
    </p:spTree>
    <p:extLst>
      <p:ext uri="{BB962C8B-B14F-4D97-AF65-F5344CB8AC3E}">
        <p14:creationId xmlns:p14="http://schemas.microsoft.com/office/powerpoint/2010/main" val="2363402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23E79B29-96FA-4BC6-A6BD-8A30761AF43A}" type="datetime6">
              <a:rPr lang="en-AU" smtClean="0"/>
              <a:pPr/>
              <a:t>August 12</a:t>
            </a:fld>
            <a:endParaRPr lang="en-AU"/>
          </a:p>
        </p:txBody>
      </p:sp>
      <p:sp>
        <p:nvSpPr>
          <p:cNvPr id="8" name="Footer Placeholder 7"/>
          <p:cNvSpPr>
            <a:spLocks noGrp="1"/>
          </p:cNvSpPr>
          <p:nvPr>
            <p:ph type="ftr" sz="quarter" idx="11"/>
          </p:nvPr>
        </p:nvSpPr>
        <p:spPr/>
        <p:txBody>
          <a:bodyPr/>
          <a:lstStyle/>
          <a:p>
            <a:r>
              <a:rPr lang="en-AU" smtClean="0"/>
              <a:t>© Health Workforce Australia</a:t>
            </a:r>
            <a:endParaRPr lang="en-AU"/>
          </a:p>
        </p:txBody>
      </p:sp>
      <p:sp>
        <p:nvSpPr>
          <p:cNvPr id="9" name="Slide Number Placeholder 8"/>
          <p:cNvSpPr>
            <a:spLocks noGrp="1"/>
          </p:cNvSpPr>
          <p:nvPr>
            <p:ph type="sldNum" sz="quarter" idx="12"/>
          </p:nvPr>
        </p:nvSpPr>
        <p:spPr>
          <a:xfrm>
            <a:off x="3851920" y="6381328"/>
            <a:ext cx="2170584" cy="365125"/>
          </a:xfrm>
          <a:prstGeom prst="rect">
            <a:avLst/>
          </a:prstGeom>
        </p:spPr>
        <p:txBody>
          <a:bodyPr/>
          <a:lstStyle/>
          <a:p>
            <a:fld id="{7E679B03-B40E-4006-A639-1F22EE48916E}" type="slidenum">
              <a:rPr lang="en-AU" smtClean="0"/>
              <a:pPr/>
              <a:t>‹#›</a:t>
            </a:fld>
            <a:endParaRPr lang="en-AU"/>
          </a:p>
        </p:txBody>
      </p:sp>
    </p:spTree>
    <p:extLst>
      <p:ext uri="{BB962C8B-B14F-4D97-AF65-F5344CB8AC3E}">
        <p14:creationId xmlns:p14="http://schemas.microsoft.com/office/powerpoint/2010/main" val="1269103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7F3CEC9F-E64B-40C4-A6C4-633C98CE1BBD}" type="datetime6">
              <a:rPr lang="en-AU" smtClean="0"/>
              <a:pPr/>
              <a:t>August 12</a:t>
            </a:fld>
            <a:endParaRPr lang="en-AU"/>
          </a:p>
        </p:txBody>
      </p:sp>
      <p:sp>
        <p:nvSpPr>
          <p:cNvPr id="4" name="Footer Placeholder 3"/>
          <p:cNvSpPr>
            <a:spLocks noGrp="1"/>
          </p:cNvSpPr>
          <p:nvPr>
            <p:ph type="ftr" sz="quarter" idx="11"/>
          </p:nvPr>
        </p:nvSpPr>
        <p:spPr/>
        <p:txBody>
          <a:bodyPr/>
          <a:lstStyle/>
          <a:p>
            <a:r>
              <a:rPr lang="en-AU" smtClean="0"/>
              <a:t>© Health Workforce Australia</a:t>
            </a:r>
            <a:endParaRPr lang="en-AU"/>
          </a:p>
        </p:txBody>
      </p:sp>
      <p:sp>
        <p:nvSpPr>
          <p:cNvPr id="5" name="Slide Number Placeholder 4"/>
          <p:cNvSpPr>
            <a:spLocks noGrp="1"/>
          </p:cNvSpPr>
          <p:nvPr>
            <p:ph type="sldNum" sz="quarter" idx="12"/>
          </p:nvPr>
        </p:nvSpPr>
        <p:spPr>
          <a:xfrm>
            <a:off x="3851920" y="6381328"/>
            <a:ext cx="2170584" cy="365125"/>
          </a:xfrm>
          <a:prstGeom prst="rect">
            <a:avLst/>
          </a:prstGeom>
        </p:spPr>
        <p:txBody>
          <a:bodyPr/>
          <a:lstStyle/>
          <a:p>
            <a:fld id="{7E679B03-B40E-4006-A639-1F22EE48916E}" type="slidenum">
              <a:rPr lang="en-AU" smtClean="0"/>
              <a:pPr/>
              <a:t>‹#›</a:t>
            </a:fld>
            <a:endParaRPr lang="en-AU"/>
          </a:p>
        </p:txBody>
      </p:sp>
    </p:spTree>
    <p:extLst>
      <p:ext uri="{BB962C8B-B14F-4D97-AF65-F5344CB8AC3E}">
        <p14:creationId xmlns:p14="http://schemas.microsoft.com/office/powerpoint/2010/main" val="3262837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C01A85-D22F-4771-867E-C58BF9F08D1A}" type="datetime6">
              <a:rPr lang="en-AU" smtClean="0"/>
              <a:pPr/>
              <a:t>August 12</a:t>
            </a:fld>
            <a:endParaRPr lang="en-AU"/>
          </a:p>
        </p:txBody>
      </p:sp>
      <p:sp>
        <p:nvSpPr>
          <p:cNvPr id="3" name="Footer Placeholder 2"/>
          <p:cNvSpPr>
            <a:spLocks noGrp="1"/>
          </p:cNvSpPr>
          <p:nvPr>
            <p:ph type="ftr" sz="quarter" idx="11"/>
          </p:nvPr>
        </p:nvSpPr>
        <p:spPr/>
        <p:txBody>
          <a:bodyPr/>
          <a:lstStyle/>
          <a:p>
            <a:r>
              <a:rPr lang="en-AU" smtClean="0"/>
              <a:t>© Health Workforce Australia</a:t>
            </a:r>
            <a:endParaRPr lang="en-AU"/>
          </a:p>
        </p:txBody>
      </p:sp>
      <p:sp>
        <p:nvSpPr>
          <p:cNvPr id="4" name="Slide Number Placeholder 3"/>
          <p:cNvSpPr>
            <a:spLocks noGrp="1"/>
          </p:cNvSpPr>
          <p:nvPr>
            <p:ph type="sldNum" sz="quarter" idx="12"/>
          </p:nvPr>
        </p:nvSpPr>
        <p:spPr>
          <a:xfrm>
            <a:off x="3851920" y="6381328"/>
            <a:ext cx="2170584" cy="365125"/>
          </a:xfrm>
          <a:prstGeom prst="rect">
            <a:avLst/>
          </a:prstGeom>
        </p:spPr>
        <p:txBody>
          <a:bodyPr/>
          <a:lstStyle/>
          <a:p>
            <a:fld id="{7E679B03-B40E-4006-A639-1F22EE48916E}" type="slidenum">
              <a:rPr lang="en-AU" smtClean="0"/>
              <a:pPr/>
              <a:t>‹#›</a:t>
            </a:fld>
            <a:endParaRPr lang="en-AU"/>
          </a:p>
        </p:txBody>
      </p:sp>
    </p:spTree>
    <p:extLst>
      <p:ext uri="{BB962C8B-B14F-4D97-AF65-F5344CB8AC3E}">
        <p14:creationId xmlns:p14="http://schemas.microsoft.com/office/powerpoint/2010/main" val="2349014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525344"/>
            <a:ext cx="730424" cy="268139"/>
          </a:xfrm>
        </p:spPr>
        <p:txBody>
          <a:bodyPr/>
          <a:lstStyle/>
          <a:p>
            <a:fld id="{2B0E54AF-5549-48CA-ACA5-FF5735C66C8D}" type="datetime6">
              <a:rPr lang="en-AU" smtClean="0"/>
              <a:pPr/>
              <a:t>August 12</a:t>
            </a:fld>
            <a:endParaRPr lang="en-AU"/>
          </a:p>
        </p:txBody>
      </p:sp>
      <p:sp>
        <p:nvSpPr>
          <p:cNvPr id="6" name="Footer Placeholder 5"/>
          <p:cNvSpPr>
            <a:spLocks noGrp="1"/>
          </p:cNvSpPr>
          <p:nvPr>
            <p:ph type="ftr" sz="quarter" idx="11"/>
          </p:nvPr>
        </p:nvSpPr>
        <p:spPr>
          <a:xfrm>
            <a:off x="6804248" y="6453336"/>
            <a:ext cx="1959496" cy="365125"/>
          </a:xfrm>
        </p:spPr>
        <p:txBody>
          <a:bodyPr/>
          <a:lstStyle/>
          <a:p>
            <a:r>
              <a:rPr lang="en-AU" smtClean="0"/>
              <a:t>© Health Workforce Australia</a:t>
            </a:r>
            <a:endParaRPr lang="en-AU" dirty="0"/>
          </a:p>
        </p:txBody>
      </p:sp>
      <p:sp>
        <p:nvSpPr>
          <p:cNvPr id="7" name="Slide Number Placeholder 6"/>
          <p:cNvSpPr>
            <a:spLocks noGrp="1"/>
          </p:cNvSpPr>
          <p:nvPr>
            <p:ph type="sldNum" sz="quarter" idx="12"/>
          </p:nvPr>
        </p:nvSpPr>
        <p:spPr>
          <a:xfrm>
            <a:off x="3851920" y="6381328"/>
            <a:ext cx="2170584" cy="365125"/>
          </a:xfrm>
          <a:prstGeom prst="rect">
            <a:avLst/>
          </a:prstGeom>
        </p:spPr>
        <p:txBody>
          <a:bodyPr/>
          <a:lstStyle/>
          <a:p>
            <a:fld id="{7E679B03-B40E-4006-A639-1F22EE48916E}" type="slidenum">
              <a:rPr lang="en-AU" smtClean="0"/>
              <a:pPr/>
              <a:t>‹#›</a:t>
            </a:fld>
            <a:endParaRPr lang="en-AU"/>
          </a:p>
        </p:txBody>
      </p:sp>
    </p:spTree>
    <p:extLst>
      <p:ext uri="{BB962C8B-B14F-4D97-AF65-F5344CB8AC3E}">
        <p14:creationId xmlns:p14="http://schemas.microsoft.com/office/powerpoint/2010/main" val="22649706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3.jpeg"/><Relationship Id="rId7" Type="http://schemas.openxmlformats.org/officeDocument/2006/relationships/image" Target="../media/image4.jpeg"/><Relationship Id="rId8" Type="http://schemas.openxmlformats.org/officeDocument/2006/relationships/image" Target="../media/image5.png"/><Relationship Id="rId9" Type="http://schemas.openxmlformats.org/officeDocument/2006/relationships/image" Target="../media/image6.png"/><Relationship Id="rId10" Type="http://schemas.openxmlformats.org/officeDocument/2006/relationships/image" Target="../media/image7.png"/><Relationship Id="rId11"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4" Type="http://schemas.openxmlformats.org/officeDocument/2006/relationships/slideLayout" Target="../slideLayouts/slideLayout6.xml"/><Relationship Id="rId5" Type="http://schemas.openxmlformats.org/officeDocument/2006/relationships/slideLayout" Target="../slideLayouts/slideLayout7.xml"/><Relationship Id="rId6" Type="http://schemas.openxmlformats.org/officeDocument/2006/relationships/slideLayout" Target="../slideLayouts/slideLayout8.xml"/><Relationship Id="rId7" Type="http://schemas.openxmlformats.org/officeDocument/2006/relationships/slideLayout" Target="../slideLayouts/slideLayout9.xml"/><Relationship Id="rId8" Type="http://schemas.openxmlformats.org/officeDocument/2006/relationships/slideLayout" Target="../slideLayouts/slideLayout10.xml"/><Relationship Id="rId9" Type="http://schemas.openxmlformats.org/officeDocument/2006/relationships/slideLayout" Target="../slideLayouts/slideLayout11.xml"/><Relationship Id="rId10" Type="http://schemas.openxmlformats.org/officeDocument/2006/relationships/theme" Target="../theme/theme2.xml"/><Relationship Id="rId11" Type="http://schemas.openxmlformats.org/officeDocument/2006/relationships/image" Target="../media/image9.png"/><Relationship Id="rId1" Type="http://schemas.openxmlformats.org/officeDocument/2006/relationships/slideLayout" Target="../slideLayouts/slideLayout3.xml"/><Relationship Id="rId2"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theme" Target="../theme/theme3.xml"/><Relationship Id="rId3"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dirty="0"/>
          </a:p>
        </p:txBody>
      </p:sp>
      <p:grpSp>
        <p:nvGrpSpPr>
          <p:cNvPr id="7" name="Group 6"/>
          <p:cNvGrpSpPr/>
          <p:nvPr/>
        </p:nvGrpSpPr>
        <p:grpSpPr>
          <a:xfrm>
            <a:off x="0" y="-180712"/>
            <a:ext cx="9144000" cy="1584176"/>
            <a:chOff x="0" y="-180712"/>
            <a:chExt cx="9144000" cy="1584176"/>
          </a:xfrm>
        </p:grpSpPr>
        <p:sp>
          <p:nvSpPr>
            <p:cNvPr id="8" name="Rectangle 7"/>
            <p:cNvSpPr/>
            <p:nvPr userDrawn="1"/>
          </p:nvSpPr>
          <p:spPr>
            <a:xfrm>
              <a:off x="0" y="0"/>
              <a:ext cx="9144000" cy="1196752"/>
            </a:xfrm>
            <a:prstGeom prst="rect">
              <a:avLst/>
            </a:prstGeom>
            <a:solidFill>
              <a:srgbClr val="003F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Oval 8"/>
            <p:cNvSpPr/>
            <p:nvPr userDrawn="1"/>
          </p:nvSpPr>
          <p:spPr>
            <a:xfrm rot="20933697">
              <a:off x="1341926" y="-180712"/>
              <a:ext cx="2655274" cy="1584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63487" y="286945"/>
              <a:ext cx="1689246" cy="765791"/>
            </a:xfrm>
            <a:prstGeom prst="rect">
              <a:avLst/>
            </a:prstGeom>
          </p:spPr>
        </p:pic>
      </p:grpSp>
      <p:sp>
        <p:nvSpPr>
          <p:cNvPr id="11" name="Rectangle 10"/>
          <p:cNvSpPr/>
          <p:nvPr/>
        </p:nvSpPr>
        <p:spPr>
          <a:xfrm>
            <a:off x="0" y="1217688"/>
            <a:ext cx="9144000" cy="4752528"/>
          </a:xfrm>
          <a:prstGeom prst="rect">
            <a:avLst/>
          </a:prstGeom>
          <a:solidFill>
            <a:srgbClr val="77B2C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17" name="Group 16"/>
          <p:cNvGrpSpPr/>
          <p:nvPr/>
        </p:nvGrpSpPr>
        <p:grpSpPr>
          <a:xfrm>
            <a:off x="6805914" y="6165304"/>
            <a:ext cx="2146362" cy="520282"/>
            <a:chOff x="6444208" y="6026035"/>
            <a:chExt cx="2508068" cy="802450"/>
          </a:xfrm>
        </p:grpSpPr>
        <p:pic>
          <p:nvPicPr>
            <p:cNvPr id="18" name="Picture 1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48264" y="6026035"/>
              <a:ext cx="1547664" cy="283285"/>
            </a:xfrm>
            <a:prstGeom prst="rect">
              <a:avLst/>
            </a:prstGeom>
          </p:spPr>
        </p:pic>
        <p:pic>
          <p:nvPicPr>
            <p:cNvPr id="19" name="Picture 1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521698" y="6411675"/>
              <a:ext cx="844296" cy="310896"/>
            </a:xfrm>
            <a:prstGeom prst="rect">
              <a:avLst/>
            </a:prstGeom>
          </p:spPr>
        </p:pic>
        <p:pic>
          <p:nvPicPr>
            <p:cNvPr id="20" name="Picture 1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604448" y="6271960"/>
              <a:ext cx="347828" cy="556525"/>
            </a:xfrm>
            <a:prstGeom prst="rect">
              <a:avLst/>
            </a:prstGeom>
          </p:spPr>
        </p:pic>
        <p:pic>
          <p:nvPicPr>
            <p:cNvPr id="21" name="Picture 2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444208" y="6451193"/>
              <a:ext cx="791071" cy="288082"/>
            </a:xfrm>
            <a:prstGeom prst="rect">
              <a:avLst/>
            </a:prstGeom>
          </p:spPr>
        </p:pic>
      </p:grpSp>
      <p:grpSp>
        <p:nvGrpSpPr>
          <p:cNvPr id="6" name="Group 5"/>
          <p:cNvGrpSpPr/>
          <p:nvPr/>
        </p:nvGrpSpPr>
        <p:grpSpPr>
          <a:xfrm>
            <a:off x="275576" y="6136003"/>
            <a:ext cx="2856264" cy="469664"/>
            <a:chOff x="275576" y="6136003"/>
            <a:chExt cx="2856264" cy="469664"/>
          </a:xfrm>
        </p:grpSpPr>
        <p:pic>
          <p:nvPicPr>
            <p:cNvPr id="3" name="Picture 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75576" y="6334289"/>
              <a:ext cx="1102557" cy="271378"/>
            </a:xfrm>
            <a:prstGeom prst="rect">
              <a:avLst/>
            </a:prstGeom>
          </p:spPr>
        </p:pic>
        <p:pic>
          <p:nvPicPr>
            <p:cNvPr id="4" name="Picture 3"/>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469067" y="6333723"/>
              <a:ext cx="1518757" cy="271944"/>
            </a:xfrm>
            <a:prstGeom prst="rect">
              <a:avLst/>
            </a:prstGeom>
          </p:spPr>
        </p:pic>
        <p:sp>
          <p:nvSpPr>
            <p:cNvPr id="5" name="TextBox 4"/>
            <p:cNvSpPr txBox="1"/>
            <p:nvPr userDrawn="1"/>
          </p:nvSpPr>
          <p:spPr>
            <a:xfrm>
              <a:off x="491600" y="6136003"/>
              <a:ext cx="2640240" cy="180819"/>
            </a:xfrm>
            <a:prstGeom prst="rect">
              <a:avLst/>
            </a:prstGeom>
            <a:noFill/>
          </p:spPr>
          <p:txBody>
            <a:bodyPr wrap="square" rtlCol="0">
              <a:spAutoFit/>
            </a:bodyPr>
            <a:lstStyle/>
            <a:p>
              <a:pPr>
                <a:lnSpc>
                  <a:spcPct val="115000"/>
                </a:lnSpc>
                <a:spcAft>
                  <a:spcPts val="1000"/>
                </a:spcAft>
              </a:pPr>
              <a:r>
                <a:rPr lang="en-AU" sz="500" b="0" i="1" dirty="0" smtClean="0">
                  <a:effectLst/>
                  <a:latin typeface="Arial"/>
                  <a:ea typeface="Calibri"/>
                  <a:cs typeface="Times New Roman"/>
                </a:rPr>
                <a:t>This project was possible due to funding made available by Health Workforce Australia</a:t>
              </a:r>
              <a:endParaRPr lang="en-AU" sz="700" b="0" dirty="0">
                <a:effectLst/>
                <a:latin typeface="Arial"/>
                <a:ea typeface="Calibri"/>
                <a:cs typeface="Times New Roman"/>
              </a:endParaRPr>
            </a:p>
          </p:txBody>
        </p:sp>
      </p:grpSp>
      <p:pic>
        <p:nvPicPr>
          <p:cNvPr id="24" name="Picture 2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132291" y="6311602"/>
            <a:ext cx="733425" cy="285750"/>
          </a:xfrm>
          <a:prstGeom prst="rect">
            <a:avLst/>
          </a:prstGeom>
        </p:spPr>
      </p:pic>
    </p:spTree>
    <p:extLst>
      <p:ext uri="{BB962C8B-B14F-4D97-AF65-F5344CB8AC3E}">
        <p14:creationId xmlns:p14="http://schemas.microsoft.com/office/powerpoint/2010/main" val="3186711214"/>
      </p:ext>
    </p:extLst>
  </p:cSld>
  <p:clrMap bg1="lt1" tx1="dk1" bg2="lt2" tx2="dk2" accent1="accent1" accent2="accent2" accent3="accent3" accent4="accent4" accent5="accent5" accent6="accent6" hlink="hlink" folHlink="folHlink"/>
  <p:sldLayoutIdLst>
    <p:sldLayoutId id="2147483659" r:id="rId1"/>
    <p:sldLayoutId id="2147483702" r:id="rId2"/>
  </p:sldLayoutIdLst>
  <p:timing>
    <p:tnLst>
      <p:par>
        <p:cTn xmlns:p14="http://schemas.microsoft.com/office/powerpoint/2010/main" id="1" dur="indefinite" restart="never" nodeType="tmRoot"/>
      </p:par>
    </p:tnLst>
  </p:timing>
  <p:hf sldNum="0"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1" name="Group 10"/>
          <p:cNvGrpSpPr/>
          <p:nvPr/>
        </p:nvGrpSpPr>
        <p:grpSpPr>
          <a:xfrm>
            <a:off x="0" y="6202280"/>
            <a:ext cx="9144000" cy="755112"/>
            <a:chOff x="375167" y="5924436"/>
            <a:chExt cx="9144000" cy="755112"/>
          </a:xfrm>
        </p:grpSpPr>
        <p:sp>
          <p:nvSpPr>
            <p:cNvPr id="8" name="Rectangle 7"/>
            <p:cNvSpPr/>
            <p:nvPr userDrawn="1"/>
          </p:nvSpPr>
          <p:spPr>
            <a:xfrm>
              <a:off x="375167" y="6002805"/>
              <a:ext cx="9144000" cy="598376"/>
            </a:xfrm>
            <a:prstGeom prst="rect">
              <a:avLst/>
            </a:prstGeom>
            <a:solidFill>
              <a:srgbClr val="003F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Oval 8"/>
            <p:cNvSpPr/>
            <p:nvPr userDrawn="1"/>
          </p:nvSpPr>
          <p:spPr>
            <a:xfrm rot="20142868">
              <a:off x="1907885" y="5924436"/>
              <a:ext cx="1331252" cy="7551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Picture 9"/>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2078423" y="6144277"/>
              <a:ext cx="872890" cy="395710"/>
            </a:xfrm>
            <a:prstGeom prst="rect">
              <a:avLst/>
            </a:prstGeom>
          </p:spPr>
        </p:pic>
      </p:gr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525344"/>
            <a:ext cx="730424" cy="268139"/>
          </a:xfrm>
          <a:prstGeom prst="rect">
            <a:avLst/>
          </a:prstGeom>
        </p:spPr>
        <p:txBody>
          <a:bodyPr vert="horz" lIns="91440" tIns="45720" rIns="91440" bIns="45720" rtlCol="0" anchor="ctr"/>
          <a:lstStyle>
            <a:lvl1pPr algn="l">
              <a:defRPr sz="900">
                <a:solidFill>
                  <a:schemeClr val="bg1"/>
                </a:solidFill>
              </a:defRPr>
            </a:lvl1pPr>
          </a:lstStyle>
          <a:p>
            <a:fld id="{2021AB5D-8DB4-4EB1-81D2-74A4548EBD96}" type="datetime6">
              <a:rPr lang="en-AU" smtClean="0"/>
              <a:pPr/>
              <a:t>August 12</a:t>
            </a:fld>
            <a:endParaRPr lang="en-AU" dirty="0"/>
          </a:p>
        </p:txBody>
      </p:sp>
      <p:sp>
        <p:nvSpPr>
          <p:cNvPr id="5" name="Footer Placeholder 4"/>
          <p:cNvSpPr>
            <a:spLocks noGrp="1"/>
          </p:cNvSpPr>
          <p:nvPr>
            <p:ph type="ftr" sz="quarter" idx="3"/>
          </p:nvPr>
        </p:nvSpPr>
        <p:spPr>
          <a:xfrm>
            <a:off x="6804248" y="6453336"/>
            <a:ext cx="1959496" cy="365125"/>
          </a:xfrm>
          <a:prstGeom prst="rect">
            <a:avLst/>
          </a:prstGeom>
        </p:spPr>
        <p:txBody>
          <a:bodyPr vert="horz" lIns="91440" tIns="45720" rIns="91440" bIns="45720" rtlCol="0" anchor="ctr"/>
          <a:lstStyle>
            <a:lvl1pPr algn="ctr">
              <a:defRPr sz="900">
                <a:solidFill>
                  <a:schemeClr val="bg1"/>
                </a:solidFill>
              </a:defRPr>
            </a:lvl1pPr>
          </a:lstStyle>
          <a:p>
            <a:r>
              <a:rPr lang="en-AU" smtClean="0"/>
              <a:t>© Health Workforce Australia</a:t>
            </a:r>
            <a:endParaRPr lang="en-AU" dirty="0"/>
          </a:p>
        </p:txBody>
      </p:sp>
    </p:spTree>
    <p:extLst>
      <p:ext uri="{BB962C8B-B14F-4D97-AF65-F5344CB8AC3E}">
        <p14:creationId xmlns:p14="http://schemas.microsoft.com/office/powerpoint/2010/main" val="4153451362"/>
      </p:ext>
    </p:extLst>
  </p:cSld>
  <p:clrMap bg1="lt1" tx1="dk1" bg2="lt2" tx2="dk2" accent1="accent1" accent2="accent2" accent3="accent3" accent4="accent4" accent5="accent5" accent6="accent6" hlink="hlink" folHlink="folHlink"/>
  <p:sldLayoutIdLst>
    <p:sldLayoutId id="2147483687" r:id="rId1"/>
    <p:sldLayoutId id="2147483690" r:id="rId2"/>
    <p:sldLayoutId id="2147483692" r:id="rId3"/>
    <p:sldLayoutId id="2147483693" r:id="rId4"/>
    <p:sldLayoutId id="2147483694" r:id="rId5"/>
    <p:sldLayoutId id="2147483695" r:id="rId6"/>
    <p:sldLayoutId id="2147483696" r:id="rId7"/>
    <p:sldLayoutId id="2147483697" r:id="rId8"/>
    <p:sldLayoutId id="2147483703" r:id="rId9"/>
  </p:sldLayoutIdLst>
  <p:hf sldNum="0"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1"/>
            <a:ext cx="9144000" cy="6259623"/>
          </a:xfrm>
          <a:prstGeom prst="rect">
            <a:avLst/>
          </a:prstGeom>
          <a:solidFill>
            <a:srgbClr val="77B2C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p:cNvSpPr/>
          <p:nvPr/>
        </p:nvSpPr>
        <p:spPr>
          <a:xfrm>
            <a:off x="-19574" y="6287008"/>
            <a:ext cx="9163573" cy="598376"/>
          </a:xfrm>
          <a:prstGeom prst="rect">
            <a:avLst/>
          </a:prstGeom>
          <a:solidFill>
            <a:srgbClr val="003F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Oval 7"/>
          <p:cNvSpPr/>
          <p:nvPr/>
        </p:nvSpPr>
        <p:spPr>
          <a:xfrm rot="20142868">
            <a:off x="1500223" y="6181254"/>
            <a:ext cx="1331252" cy="7551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0761" y="6401095"/>
            <a:ext cx="872890" cy="39571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2"/>
          </p:nvPr>
        </p:nvSpPr>
        <p:spPr>
          <a:xfrm>
            <a:off x="457200" y="6356350"/>
            <a:ext cx="1018456" cy="365125"/>
          </a:xfrm>
          <a:prstGeom prst="rect">
            <a:avLst/>
          </a:prstGeom>
        </p:spPr>
        <p:txBody>
          <a:bodyPr vert="horz" lIns="91440" tIns="45720" rIns="91440" bIns="45720" rtlCol="0" anchor="ctr"/>
          <a:lstStyle>
            <a:lvl1pPr algn="l">
              <a:defRPr sz="900">
                <a:solidFill>
                  <a:schemeClr val="bg1"/>
                </a:solidFill>
              </a:defRPr>
            </a:lvl1pPr>
          </a:lstStyle>
          <a:p>
            <a:fld id="{82C69519-CD4C-447F-82AD-EF14FEC907A9}" type="datetime6">
              <a:rPr lang="en-AU" smtClean="0"/>
              <a:pPr/>
              <a:t>August 12</a:t>
            </a:fld>
            <a:endParaRPr lang="en-AU" dirty="0"/>
          </a:p>
        </p:txBody>
      </p:sp>
      <p:sp>
        <p:nvSpPr>
          <p:cNvPr id="5" name="Footer Placeholder 4"/>
          <p:cNvSpPr>
            <a:spLocks noGrp="1"/>
          </p:cNvSpPr>
          <p:nvPr>
            <p:ph type="ftr" sz="quarter" idx="3"/>
          </p:nvPr>
        </p:nvSpPr>
        <p:spPr>
          <a:xfrm>
            <a:off x="6588224" y="6376247"/>
            <a:ext cx="2247528" cy="365125"/>
          </a:xfrm>
          <a:prstGeom prst="rect">
            <a:avLst/>
          </a:prstGeom>
        </p:spPr>
        <p:txBody>
          <a:bodyPr vert="horz" lIns="91440" tIns="45720" rIns="91440" bIns="45720" rtlCol="0" anchor="ctr"/>
          <a:lstStyle>
            <a:lvl1pPr algn="ctr">
              <a:defRPr sz="900">
                <a:solidFill>
                  <a:schemeClr val="bg1"/>
                </a:solidFill>
              </a:defRPr>
            </a:lvl1pPr>
          </a:lstStyle>
          <a:p>
            <a:r>
              <a:rPr lang="en-AU" smtClean="0"/>
              <a:t>© Health Workforce Australia</a:t>
            </a:r>
            <a:endParaRPr lang="en-AU" dirty="0"/>
          </a:p>
        </p:txBody>
      </p:sp>
    </p:spTree>
    <p:extLst>
      <p:ext uri="{BB962C8B-B14F-4D97-AF65-F5344CB8AC3E}">
        <p14:creationId xmlns:p14="http://schemas.microsoft.com/office/powerpoint/2010/main" val="349793760"/>
      </p:ext>
    </p:extLst>
  </p:cSld>
  <p:clrMap bg1="lt1" tx1="dk1" bg2="lt2" tx2="dk2" accent1="accent1" accent2="accent2" accent3="accent3" accent4="accent4" accent5="accent5" accent6="accent6" hlink="hlink" folHlink="folHlink"/>
  <p:sldLayoutIdLst>
    <p:sldLayoutId id="2147483691" r:id="rId1"/>
  </p:sldLayoutIdLst>
  <p:hf sldNum="0"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4.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5.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cid:image006.jpg@01CCB43F.DAE63100" TargetMode="External"/><Relationship Id="rId4" Type="http://schemas.openxmlformats.org/officeDocument/2006/relationships/image" Target="../media/image11.jpeg"/><Relationship Id="rId5" Type="http://schemas.openxmlformats.org/officeDocument/2006/relationships/image" Target="cid:image007.jpg@01CCB43F.DAE63100" TargetMode="External"/><Relationship Id="rId6" Type="http://schemas.openxmlformats.org/officeDocument/2006/relationships/hyperlink" Target="file://localhost/C:" TargetMode="External"/><Relationship Id="rId7" Type="http://schemas.openxmlformats.org/officeDocument/2006/relationships/image" Target="../media/image12.png"/><Relationship Id="rId1" Type="http://schemas.openxmlformats.org/officeDocument/2006/relationships/slideLayout" Target="../slideLayouts/slideLayout7.xml"/><Relationship Id="rId2" Type="http://schemas.openxmlformats.org/officeDocument/2006/relationships/image" Target="../media/image10.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www.use.hcn.com.au" TargetMode="External"/><Relationship Id="rId4" Type="http://schemas.openxmlformats.org/officeDocument/2006/relationships/hyperlink" Target="http://www.resus.org.au" TargetMode="External"/><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1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ctrTitle"/>
          </p:nvPr>
        </p:nvSpPr>
        <p:spPr>
          <a:xfrm>
            <a:off x="467544" y="2130425"/>
            <a:ext cx="8352928" cy="1470025"/>
          </a:xfrm>
        </p:spPr>
        <p:txBody>
          <a:bodyPr>
            <a:normAutofit fontScale="90000"/>
          </a:bodyPr>
          <a:lstStyle/>
          <a:p>
            <a:pPr algn="ctr" eaLnBrk="1" hangingPunct="1"/>
            <a:r>
              <a:rPr lang="en-US" sz="3600" dirty="0" smtClean="0">
                <a:ea typeface="ＭＳ Ｐゴシック" charset="-128"/>
              </a:rPr>
              <a:t>Structured Approach to Arrhythmias </a:t>
            </a:r>
            <a:br>
              <a:rPr lang="en-US" sz="3600" dirty="0" smtClean="0">
                <a:ea typeface="ＭＳ Ｐゴシック" charset="-128"/>
              </a:rPr>
            </a:br>
            <a:r>
              <a:rPr lang="en-US" sz="3600" dirty="0" smtClean="0">
                <a:ea typeface="ＭＳ Ｐゴシック" charset="-128"/>
              </a:rPr>
              <a:t>and </a:t>
            </a:r>
            <a:br>
              <a:rPr lang="en-US" sz="3600" dirty="0" smtClean="0">
                <a:ea typeface="ＭＳ Ｐゴシック" charset="-128"/>
              </a:rPr>
            </a:br>
            <a:r>
              <a:rPr lang="en-US" sz="3600" dirty="0" err="1" smtClean="0">
                <a:ea typeface="ＭＳ Ｐゴシック" charset="-128"/>
              </a:rPr>
              <a:t>Bradyarrhythmias</a:t>
            </a:r>
            <a:endParaRPr lang="en-AU" sz="3600" dirty="0" smtClean="0">
              <a:ea typeface="ＭＳ Ｐゴシック" charset="-128"/>
            </a:endParaRPr>
          </a:p>
        </p:txBody>
      </p:sp>
      <p:sp>
        <p:nvSpPr>
          <p:cNvPr id="12290" name="Subtitle 2"/>
          <p:cNvSpPr>
            <a:spLocks noGrp="1"/>
          </p:cNvSpPr>
          <p:nvPr>
            <p:ph type="subTitle" idx="1"/>
          </p:nvPr>
        </p:nvSpPr>
        <p:spPr>
          <a:xfrm>
            <a:off x="1371600" y="4293096"/>
            <a:ext cx="6400800" cy="1345704"/>
          </a:xfrm>
        </p:spPr>
        <p:txBody>
          <a:bodyPr/>
          <a:lstStyle/>
          <a:p>
            <a:r>
              <a:rPr lang="en-AU" sz="2000" dirty="0" smtClean="0">
                <a:solidFill>
                  <a:srgbClr val="003F5E"/>
                </a:solidFill>
                <a:ea typeface="ＭＳ Ｐゴシック" charset="-128"/>
              </a:rPr>
              <a:t>In conjunction with the remote simulation program simulation session</a:t>
            </a:r>
          </a:p>
          <a:p>
            <a:r>
              <a:rPr lang="en-US" sz="2000" dirty="0" smtClean="0"/>
              <a:t>Module C5</a:t>
            </a:r>
            <a:endParaRPr lang="en-AU" dirty="0" smtClean="0">
              <a:ea typeface="ＭＳ Ｐゴシック" charset="-128"/>
            </a:endParaRPr>
          </a:p>
        </p:txBody>
      </p:sp>
    </p:spTree>
    <p:extLst>
      <p:ext uri="{BB962C8B-B14F-4D97-AF65-F5344CB8AC3E}">
        <p14:creationId xmlns:p14="http://schemas.microsoft.com/office/powerpoint/2010/main" val="121227846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Management of Unstable Arrhythmias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417774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fld id="{33CFAD90-15B5-4C22-A155-7A69B4B67517}" type="datetime6">
              <a:rPr lang="en-AU" smtClean="0"/>
              <a:pPr/>
              <a:t>August 12</a:t>
            </a:fld>
            <a:endParaRPr lang="en-AU"/>
          </a:p>
        </p:txBody>
      </p:sp>
      <p:sp>
        <p:nvSpPr>
          <p:cNvPr id="5" name="Footer Placeholder 4"/>
          <p:cNvSpPr>
            <a:spLocks noGrp="1"/>
          </p:cNvSpPr>
          <p:nvPr>
            <p:ph type="ftr" sz="quarter" idx="11"/>
          </p:nvPr>
        </p:nvSpPr>
        <p:spPr/>
        <p:txBody>
          <a:bodyPr/>
          <a:lstStyle/>
          <a:p>
            <a:r>
              <a:rPr lang="en-AU" smtClean="0"/>
              <a:t>© Health Workforce Australia</a:t>
            </a:r>
            <a:endParaRPr lang="en-AU"/>
          </a:p>
        </p:txBody>
      </p:sp>
    </p:spTree>
    <p:extLst>
      <p:ext uri="{BB962C8B-B14F-4D97-AF65-F5344CB8AC3E}">
        <p14:creationId xmlns:p14="http://schemas.microsoft.com/office/powerpoint/2010/main" val="29242639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Bradyarhythmias </a:t>
            </a:r>
            <a:endParaRPr lang="en-US" dirty="0"/>
          </a:p>
        </p:txBody>
      </p:sp>
      <p:sp>
        <p:nvSpPr>
          <p:cNvPr id="3" name="Content Placeholder 2"/>
          <p:cNvSpPr>
            <a:spLocks noGrp="1"/>
          </p:cNvSpPr>
          <p:nvPr>
            <p:ph idx="1"/>
          </p:nvPr>
        </p:nvSpPr>
        <p:spPr>
          <a:xfrm>
            <a:off x="457200" y="1268760"/>
            <a:ext cx="8229600" cy="3600400"/>
          </a:xfrm>
        </p:spPr>
        <p:txBody>
          <a:bodyPr>
            <a:normAutofit fontScale="47500" lnSpcReduction="20000"/>
          </a:bodyPr>
          <a:lstStyle/>
          <a:p>
            <a:r>
              <a:rPr lang="en-US" sz="5900" dirty="0" smtClean="0"/>
              <a:t>Treatment options fall into three categories:</a:t>
            </a:r>
          </a:p>
          <a:p>
            <a:pPr marL="971550" lvl="1" indent="-514350">
              <a:buFont typeface="+mj-lt"/>
              <a:buAutoNum type="arabicPeriod"/>
            </a:pPr>
            <a:r>
              <a:rPr lang="en-US" sz="5900" dirty="0" smtClean="0"/>
              <a:t>Pharmacological,</a:t>
            </a:r>
          </a:p>
          <a:p>
            <a:pPr marL="971550" lvl="1" indent="-514350">
              <a:buFont typeface="+mj-lt"/>
              <a:buAutoNum type="arabicPeriod"/>
            </a:pPr>
            <a:r>
              <a:rPr lang="en-US" sz="5900" dirty="0" smtClean="0"/>
              <a:t>Non- Pharmacological (Cardiac Pacing) and/or </a:t>
            </a:r>
          </a:p>
          <a:p>
            <a:pPr marL="971550" lvl="1" indent="-514350">
              <a:buFont typeface="+mj-lt"/>
              <a:buAutoNum type="arabicPeriod"/>
            </a:pPr>
            <a:r>
              <a:rPr lang="en-US" sz="5900" dirty="0" smtClean="0"/>
              <a:t>Supportive (e.g. correction of  causes and  contributors) </a:t>
            </a:r>
          </a:p>
          <a:p>
            <a:r>
              <a:rPr lang="en-US" sz="5900" dirty="0" smtClean="0"/>
              <a:t>Treatment  is determined by</a:t>
            </a:r>
            <a:r>
              <a:rPr lang="en-US" sz="5900" dirty="0" smtClean="0">
                <a:solidFill>
                  <a:schemeClr val="tx1"/>
                </a:solidFill>
              </a:rPr>
              <a:t> the underlying rhythm and effect on the patient ……..So:</a:t>
            </a:r>
          </a:p>
          <a:p>
            <a:endParaRPr lang="en-US" dirty="0" smtClean="0">
              <a:solidFill>
                <a:schemeClr val="tx1"/>
              </a:solidFill>
            </a:endParaRPr>
          </a:p>
          <a:p>
            <a:endParaRPr lang="en-US" dirty="0" smtClean="0">
              <a:solidFill>
                <a:schemeClr val="tx1"/>
              </a:solidFill>
            </a:endParaRPr>
          </a:p>
          <a:p>
            <a:pPr marL="0" indent="0">
              <a:buNone/>
            </a:pPr>
            <a:r>
              <a:rPr lang="en-US" dirty="0" smtClean="0">
                <a:solidFill>
                  <a:schemeClr val="tx1"/>
                </a:solidFill>
              </a:rPr>
              <a:t> </a:t>
            </a:r>
            <a:endParaRPr lang="en-US" dirty="0">
              <a:solidFill>
                <a:schemeClr val="tx1"/>
              </a:solidFill>
            </a:endParaRPr>
          </a:p>
        </p:txBody>
      </p:sp>
      <p:sp>
        <p:nvSpPr>
          <p:cNvPr id="4" name="Date Placeholder 3"/>
          <p:cNvSpPr>
            <a:spLocks noGrp="1"/>
          </p:cNvSpPr>
          <p:nvPr>
            <p:ph type="dt" sz="half" idx="10"/>
          </p:nvPr>
        </p:nvSpPr>
        <p:spPr/>
        <p:txBody>
          <a:bodyPr/>
          <a:lstStyle/>
          <a:p>
            <a:fld id="{33CFAD90-15B5-4C22-A155-7A69B4B67517}" type="datetime6">
              <a:rPr lang="en-AU" smtClean="0"/>
              <a:pPr/>
              <a:t>August 12</a:t>
            </a:fld>
            <a:endParaRPr lang="en-AU"/>
          </a:p>
        </p:txBody>
      </p:sp>
      <p:sp>
        <p:nvSpPr>
          <p:cNvPr id="5" name="Footer Placeholder 4"/>
          <p:cNvSpPr>
            <a:spLocks noGrp="1"/>
          </p:cNvSpPr>
          <p:nvPr>
            <p:ph type="ftr" sz="quarter" idx="11"/>
          </p:nvPr>
        </p:nvSpPr>
        <p:spPr/>
        <p:txBody>
          <a:bodyPr/>
          <a:lstStyle/>
          <a:p>
            <a:r>
              <a:rPr lang="en-AU" smtClean="0"/>
              <a:t>© Health Workforce Australia</a:t>
            </a:r>
            <a:endParaRPr lang="en-AU"/>
          </a:p>
        </p:txBody>
      </p:sp>
      <p:sp>
        <p:nvSpPr>
          <p:cNvPr id="6" name="TextBox 5"/>
          <p:cNvSpPr txBox="1"/>
          <p:nvPr/>
        </p:nvSpPr>
        <p:spPr>
          <a:xfrm>
            <a:off x="683568" y="4365104"/>
            <a:ext cx="8208912" cy="2092881"/>
          </a:xfrm>
          <a:prstGeom prst="rect">
            <a:avLst/>
          </a:prstGeom>
          <a:solidFill>
            <a:schemeClr val="accent5">
              <a:lumMod val="20000"/>
              <a:lumOff val="80000"/>
            </a:schemeClr>
          </a:solidFill>
        </p:spPr>
        <p:txBody>
          <a:bodyPr wrap="square" rtlCol="0">
            <a:spAutoFit/>
          </a:bodyPr>
          <a:lstStyle/>
          <a:p>
            <a:pPr algn="ctr">
              <a:buNone/>
            </a:pPr>
            <a:r>
              <a:rPr lang="en-US" sz="2800" b="1" dirty="0" smtClean="0"/>
              <a:t>USE A STRUCTURED APPROACH</a:t>
            </a:r>
          </a:p>
          <a:p>
            <a:pPr marL="514350" indent="-514350">
              <a:buFont typeface="+mj-lt"/>
              <a:buAutoNum type="arabicPeriod"/>
            </a:pPr>
            <a:r>
              <a:rPr lang="en-US" sz="2800" dirty="0" smtClean="0"/>
              <a:t>Apply the “unstable v stable” rule</a:t>
            </a:r>
          </a:p>
          <a:p>
            <a:pPr marL="514350" indent="-514350">
              <a:buFont typeface="+mj-lt"/>
              <a:buAutoNum type="arabicPeriod"/>
            </a:pPr>
            <a:r>
              <a:rPr lang="en-US" sz="2800" dirty="0" smtClean="0"/>
              <a:t>Use  a methodical approach to diagnose the rhythm</a:t>
            </a:r>
          </a:p>
          <a:p>
            <a:pPr marL="514350" indent="-514350">
              <a:buFont typeface="+mj-lt"/>
              <a:buAutoNum type="arabicPeriod"/>
            </a:pPr>
            <a:r>
              <a:rPr lang="en-US" sz="2800" dirty="0" smtClean="0"/>
              <a:t>Seek the underlying cause and contributors</a:t>
            </a:r>
          </a:p>
          <a:p>
            <a:endParaRPr lang="en-AU" dirty="0"/>
          </a:p>
        </p:txBody>
      </p:sp>
    </p:spTree>
    <p:extLst>
      <p:ext uri="{BB962C8B-B14F-4D97-AF65-F5344CB8AC3E}">
        <p14:creationId xmlns:p14="http://schemas.microsoft.com/office/powerpoint/2010/main" val="25391774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A Structured Approach to Bradyarhythmias</a:t>
            </a:r>
            <a:endParaRPr lang="en-US" dirty="0">
              <a:solidFill>
                <a:srgbClr val="FF0000"/>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8899936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fld id="{33CFAD90-15B5-4C22-A155-7A69B4B67517}" type="datetime6">
              <a:rPr lang="en-AU" smtClean="0"/>
              <a:pPr/>
              <a:t>August 12</a:t>
            </a:fld>
            <a:endParaRPr lang="en-AU"/>
          </a:p>
        </p:txBody>
      </p:sp>
      <p:sp>
        <p:nvSpPr>
          <p:cNvPr id="5" name="Footer Placeholder 4"/>
          <p:cNvSpPr>
            <a:spLocks noGrp="1"/>
          </p:cNvSpPr>
          <p:nvPr>
            <p:ph type="ftr" sz="quarter" idx="11"/>
          </p:nvPr>
        </p:nvSpPr>
        <p:spPr/>
        <p:txBody>
          <a:bodyPr/>
          <a:lstStyle/>
          <a:p>
            <a:r>
              <a:rPr lang="en-AU" smtClean="0"/>
              <a:t>© Health Workforce Australia</a:t>
            </a:r>
            <a:endParaRPr lang="en-AU"/>
          </a:p>
        </p:txBody>
      </p:sp>
    </p:spTree>
    <p:extLst>
      <p:ext uri="{BB962C8B-B14F-4D97-AF65-F5344CB8AC3E}">
        <p14:creationId xmlns:p14="http://schemas.microsoft.com/office/powerpoint/2010/main" val="241705207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28800"/>
            <a:ext cx="9144000" cy="1143000"/>
          </a:xfrm>
        </p:spPr>
        <p:txBody>
          <a:bodyPr>
            <a:normAutofit fontScale="90000"/>
          </a:bodyPr>
          <a:lstStyle/>
          <a:p>
            <a:r>
              <a:rPr lang="en-AU" dirty="0" smtClean="0">
                <a:solidFill>
                  <a:srgbClr val="FF0000"/>
                </a:solidFill>
              </a:rPr>
              <a:t>A methodical approach to </a:t>
            </a:r>
            <a:br>
              <a:rPr lang="en-AU" dirty="0" smtClean="0">
                <a:solidFill>
                  <a:srgbClr val="FF0000"/>
                </a:solidFill>
              </a:rPr>
            </a:br>
            <a:r>
              <a:rPr lang="en-AU" dirty="0" smtClean="0">
                <a:solidFill>
                  <a:srgbClr val="FF0000"/>
                </a:solidFill>
              </a:rPr>
              <a:t>diagnosing rhythm</a:t>
            </a:r>
            <a:r>
              <a:rPr lang="en-AU" dirty="0" smtClean="0">
                <a:solidFill>
                  <a:schemeClr val="tx2">
                    <a:lumMod val="75000"/>
                  </a:schemeClr>
                </a:solidFill>
              </a:rPr>
              <a:t/>
            </a:r>
            <a:br>
              <a:rPr lang="en-AU" dirty="0" smtClean="0">
                <a:solidFill>
                  <a:schemeClr val="tx2">
                    <a:lumMod val="75000"/>
                  </a:schemeClr>
                </a:solidFill>
              </a:rPr>
            </a:br>
            <a:r>
              <a:rPr lang="en-AU" dirty="0" smtClean="0">
                <a:solidFill>
                  <a:schemeClr val="tx2">
                    <a:lumMod val="75000"/>
                  </a:schemeClr>
                </a:solidFill>
              </a:rPr>
              <a:t/>
            </a:r>
            <a:br>
              <a:rPr lang="en-AU" dirty="0" smtClean="0">
                <a:solidFill>
                  <a:schemeClr val="tx2">
                    <a:lumMod val="75000"/>
                  </a:schemeClr>
                </a:solidFill>
              </a:rPr>
            </a:br>
            <a:r>
              <a:rPr lang="en-AU" dirty="0" smtClean="0">
                <a:solidFill>
                  <a:schemeClr val="tx2">
                    <a:lumMod val="75000"/>
                  </a:schemeClr>
                </a:solidFill>
              </a:rPr>
              <a:t> Lets rehearse </a:t>
            </a:r>
            <a:endParaRPr lang="en-AU" dirty="0">
              <a:solidFill>
                <a:schemeClr val="tx2">
                  <a:lumMod val="75000"/>
                </a:schemeClr>
              </a:solidFill>
            </a:endParaRPr>
          </a:p>
        </p:txBody>
      </p:sp>
      <p:sp>
        <p:nvSpPr>
          <p:cNvPr id="3" name="Date Placeholder 2"/>
          <p:cNvSpPr>
            <a:spLocks noGrp="1"/>
          </p:cNvSpPr>
          <p:nvPr>
            <p:ph type="dt" sz="half" idx="10"/>
          </p:nvPr>
        </p:nvSpPr>
        <p:spPr/>
        <p:txBody>
          <a:bodyPr/>
          <a:lstStyle/>
          <a:p>
            <a:fld id="{7F3CEC9F-E64B-40C4-A6C4-633C98CE1BBD}" type="datetime6">
              <a:rPr lang="en-AU" smtClean="0"/>
              <a:pPr/>
              <a:t>August 12</a:t>
            </a:fld>
            <a:endParaRPr lang="en-AU"/>
          </a:p>
        </p:txBody>
      </p:sp>
      <p:sp>
        <p:nvSpPr>
          <p:cNvPr id="4" name="Footer Placeholder 3"/>
          <p:cNvSpPr>
            <a:spLocks noGrp="1"/>
          </p:cNvSpPr>
          <p:nvPr>
            <p:ph type="ftr" sz="quarter" idx="11"/>
          </p:nvPr>
        </p:nvSpPr>
        <p:spPr/>
        <p:txBody>
          <a:bodyPr/>
          <a:lstStyle/>
          <a:p>
            <a:r>
              <a:rPr lang="en-AU" smtClean="0"/>
              <a:t>© Health Workforce Australia</a:t>
            </a:r>
            <a:endParaRPr lang="en-AU"/>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a:t>
            </a:r>
            <a:r>
              <a:rPr lang="en-US" baseline="30000" dirty="0"/>
              <a:t>0</a:t>
            </a:r>
            <a:r>
              <a:rPr lang="en-US" dirty="0" smtClean="0"/>
              <a:t> HB Type 1 (</a:t>
            </a:r>
            <a:r>
              <a:rPr lang="en-US" dirty="0" err="1" smtClean="0"/>
              <a:t>Wenkebach</a:t>
            </a:r>
            <a:r>
              <a:rPr lang="en-US" dirty="0" smtClean="0"/>
              <a:t>)</a:t>
            </a:r>
            <a:endParaRPr lang="en-US" dirty="0"/>
          </a:p>
        </p:txBody>
      </p:sp>
      <p:pic>
        <p:nvPicPr>
          <p:cNvPr id="6" name="Content Placeholder 5" descr="Mobitz1_1.gif"/>
          <p:cNvPicPr>
            <a:picLocks noGrp="1" noChangeAspect="1"/>
          </p:cNvPicPr>
          <p:nvPr>
            <p:ph idx="1"/>
          </p:nvPr>
        </p:nvPicPr>
        <p:blipFill>
          <a:blip r:embed="rId3" cstate="print">
            <a:extLst>
              <a:ext uri="{28A0092B-C50C-407E-A947-70E740481C1C}">
                <a14:useLocalDpi xmlns:a14="http://schemas.microsoft.com/office/drawing/2010/main" val="0"/>
              </a:ext>
            </a:extLst>
          </a:blip>
          <a:srcRect l="16602" r="16602"/>
          <a:stretch>
            <a:fillRect/>
          </a:stretch>
        </p:blipFill>
        <p:spPr/>
      </p:pic>
      <p:sp>
        <p:nvSpPr>
          <p:cNvPr id="4" name="Date Placeholder 3"/>
          <p:cNvSpPr>
            <a:spLocks noGrp="1"/>
          </p:cNvSpPr>
          <p:nvPr>
            <p:ph type="dt" sz="half" idx="10"/>
          </p:nvPr>
        </p:nvSpPr>
        <p:spPr/>
        <p:txBody>
          <a:bodyPr/>
          <a:lstStyle/>
          <a:p>
            <a:fld id="{33CFAD90-15B5-4C22-A155-7A69B4B67517}" type="datetime6">
              <a:rPr lang="en-AU" smtClean="0"/>
              <a:pPr/>
              <a:t>August 12</a:t>
            </a:fld>
            <a:endParaRPr lang="en-AU"/>
          </a:p>
        </p:txBody>
      </p:sp>
      <p:sp>
        <p:nvSpPr>
          <p:cNvPr id="5" name="Footer Placeholder 4"/>
          <p:cNvSpPr>
            <a:spLocks noGrp="1"/>
          </p:cNvSpPr>
          <p:nvPr>
            <p:ph type="ftr" sz="quarter" idx="11"/>
          </p:nvPr>
        </p:nvSpPr>
        <p:spPr/>
        <p:txBody>
          <a:bodyPr/>
          <a:lstStyle/>
          <a:p>
            <a:r>
              <a:rPr lang="en-AU" smtClean="0"/>
              <a:t>© Health Workforce Australia</a:t>
            </a:r>
            <a:endParaRPr lang="en-AU"/>
          </a:p>
        </p:txBody>
      </p:sp>
    </p:spTree>
    <p:extLst>
      <p:ext uri="{BB962C8B-B14F-4D97-AF65-F5344CB8AC3E}">
        <p14:creationId xmlns:p14="http://schemas.microsoft.com/office/powerpoint/2010/main" val="424773689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a:t>
            </a:r>
            <a:r>
              <a:rPr lang="en-US" baseline="30000" dirty="0"/>
              <a:t>0</a:t>
            </a:r>
            <a:r>
              <a:rPr lang="en-US" dirty="0" smtClean="0"/>
              <a:t> HB Type II (</a:t>
            </a:r>
            <a:r>
              <a:rPr lang="en-US" dirty="0" err="1" smtClean="0"/>
              <a:t>Mobitz</a:t>
            </a:r>
            <a:r>
              <a:rPr lang="en-US" dirty="0" smtClean="0"/>
              <a:t>)</a:t>
            </a:r>
            <a:endParaRPr lang="en-US" dirty="0"/>
          </a:p>
        </p:txBody>
      </p:sp>
      <p:pic>
        <p:nvPicPr>
          <p:cNvPr id="6" name="Content Placeholder 5" descr="Mobitz2_1.gif"/>
          <p:cNvPicPr>
            <a:picLocks noGrp="1" noChangeAspect="1"/>
          </p:cNvPicPr>
          <p:nvPr>
            <p:ph idx="1"/>
          </p:nvPr>
        </p:nvPicPr>
        <p:blipFill>
          <a:blip r:embed="rId3" cstate="print">
            <a:extLst>
              <a:ext uri="{28A0092B-C50C-407E-A947-70E740481C1C}">
                <a14:useLocalDpi xmlns:a14="http://schemas.microsoft.com/office/drawing/2010/main" val="0"/>
              </a:ext>
            </a:extLst>
          </a:blip>
          <a:srcRect l="16602" r="16602"/>
          <a:stretch>
            <a:fillRect/>
          </a:stretch>
        </p:blipFill>
        <p:spPr/>
      </p:pic>
      <p:sp>
        <p:nvSpPr>
          <p:cNvPr id="4" name="Date Placeholder 3"/>
          <p:cNvSpPr>
            <a:spLocks noGrp="1"/>
          </p:cNvSpPr>
          <p:nvPr>
            <p:ph type="dt" sz="half" idx="10"/>
          </p:nvPr>
        </p:nvSpPr>
        <p:spPr/>
        <p:txBody>
          <a:bodyPr/>
          <a:lstStyle/>
          <a:p>
            <a:fld id="{33CFAD90-15B5-4C22-A155-7A69B4B67517}" type="datetime6">
              <a:rPr lang="en-AU" smtClean="0"/>
              <a:pPr/>
              <a:t>August 12</a:t>
            </a:fld>
            <a:endParaRPr lang="en-AU"/>
          </a:p>
        </p:txBody>
      </p:sp>
      <p:sp>
        <p:nvSpPr>
          <p:cNvPr id="5" name="Footer Placeholder 4"/>
          <p:cNvSpPr>
            <a:spLocks noGrp="1"/>
          </p:cNvSpPr>
          <p:nvPr>
            <p:ph type="ftr" sz="quarter" idx="11"/>
          </p:nvPr>
        </p:nvSpPr>
        <p:spPr/>
        <p:txBody>
          <a:bodyPr/>
          <a:lstStyle/>
          <a:p>
            <a:r>
              <a:rPr lang="en-AU" smtClean="0"/>
              <a:t>© Health Workforce Australia</a:t>
            </a:r>
            <a:endParaRPr lang="en-AU"/>
          </a:p>
        </p:txBody>
      </p:sp>
    </p:spTree>
    <p:extLst>
      <p:ext uri="{BB962C8B-B14F-4D97-AF65-F5344CB8AC3E}">
        <p14:creationId xmlns:p14="http://schemas.microsoft.com/office/powerpoint/2010/main" val="288100085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Complete Heart Block</a:t>
            </a:r>
            <a:endParaRPr lang="en-US" dirty="0"/>
          </a:p>
        </p:txBody>
      </p:sp>
      <p:pic>
        <p:nvPicPr>
          <p:cNvPr id="6" name="Content Placeholder 5" descr="3-deg-hb.jpg"/>
          <p:cNvPicPr>
            <a:picLocks noGrp="1" noChangeAspect="1"/>
          </p:cNvPicPr>
          <p:nvPr>
            <p:ph idx="1"/>
          </p:nvPr>
        </p:nvPicPr>
        <p:blipFill>
          <a:blip r:embed="rId3" cstate="print">
            <a:extLst>
              <a:ext uri="{28A0092B-C50C-407E-A947-70E740481C1C}">
                <a14:useLocalDpi xmlns:a14="http://schemas.microsoft.com/office/drawing/2010/main" val="0"/>
              </a:ext>
            </a:extLst>
          </a:blip>
          <a:srcRect t="11345" b="11345"/>
          <a:stretch>
            <a:fillRect/>
          </a:stretch>
        </p:blipFill>
        <p:spPr/>
      </p:pic>
      <p:sp>
        <p:nvSpPr>
          <p:cNvPr id="4" name="Date Placeholder 3"/>
          <p:cNvSpPr>
            <a:spLocks noGrp="1"/>
          </p:cNvSpPr>
          <p:nvPr>
            <p:ph type="dt" sz="half" idx="10"/>
          </p:nvPr>
        </p:nvSpPr>
        <p:spPr/>
        <p:txBody>
          <a:bodyPr/>
          <a:lstStyle/>
          <a:p>
            <a:fld id="{33CFAD90-15B5-4C22-A155-7A69B4B67517}" type="datetime6">
              <a:rPr lang="en-AU" smtClean="0"/>
              <a:pPr/>
              <a:t>August 12</a:t>
            </a:fld>
            <a:endParaRPr lang="en-AU"/>
          </a:p>
        </p:txBody>
      </p:sp>
      <p:sp>
        <p:nvSpPr>
          <p:cNvPr id="5" name="Footer Placeholder 4"/>
          <p:cNvSpPr>
            <a:spLocks noGrp="1"/>
          </p:cNvSpPr>
          <p:nvPr>
            <p:ph type="ftr" sz="quarter" idx="11"/>
          </p:nvPr>
        </p:nvSpPr>
        <p:spPr/>
        <p:txBody>
          <a:bodyPr/>
          <a:lstStyle/>
          <a:p>
            <a:r>
              <a:rPr lang="en-AU" smtClean="0"/>
              <a:t>© Health Workforce Australia</a:t>
            </a:r>
            <a:endParaRPr lang="en-AU"/>
          </a:p>
        </p:txBody>
      </p:sp>
    </p:spTree>
    <p:extLst>
      <p:ext uri="{BB962C8B-B14F-4D97-AF65-F5344CB8AC3E}">
        <p14:creationId xmlns:p14="http://schemas.microsoft.com/office/powerpoint/2010/main" val="104291221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628800"/>
            <a:ext cx="8229600" cy="1143000"/>
          </a:xfrm>
        </p:spPr>
        <p:txBody>
          <a:bodyPr>
            <a:normAutofit fontScale="90000"/>
          </a:bodyPr>
          <a:lstStyle/>
          <a:p>
            <a:r>
              <a:rPr lang="en-AU" dirty="0" smtClean="0">
                <a:solidFill>
                  <a:schemeClr val="tx2">
                    <a:lumMod val="75000"/>
                  </a:schemeClr>
                </a:solidFill>
              </a:rPr>
              <a:t>Putting it altogether</a:t>
            </a:r>
            <a:br>
              <a:rPr lang="en-AU" dirty="0" smtClean="0">
                <a:solidFill>
                  <a:schemeClr val="tx2">
                    <a:lumMod val="75000"/>
                  </a:schemeClr>
                </a:solidFill>
              </a:rPr>
            </a:br>
            <a:r>
              <a:rPr lang="en-AU" dirty="0" smtClean="0">
                <a:solidFill>
                  <a:schemeClr val="tx2">
                    <a:lumMod val="75000"/>
                  </a:schemeClr>
                </a:solidFill>
              </a:rPr>
              <a:t/>
            </a:r>
            <a:br>
              <a:rPr lang="en-AU" dirty="0" smtClean="0">
                <a:solidFill>
                  <a:schemeClr val="tx2">
                    <a:lumMod val="75000"/>
                  </a:schemeClr>
                </a:solidFill>
              </a:rPr>
            </a:br>
            <a:r>
              <a:rPr lang="en-AU" dirty="0" smtClean="0">
                <a:solidFill>
                  <a:schemeClr val="tx2">
                    <a:lumMod val="75000"/>
                  </a:schemeClr>
                </a:solidFill>
              </a:rPr>
              <a:t> Lets rehearse </a:t>
            </a:r>
            <a:endParaRPr lang="en-AU" dirty="0">
              <a:solidFill>
                <a:schemeClr val="tx2">
                  <a:lumMod val="75000"/>
                </a:schemeClr>
              </a:solidFill>
            </a:endParaRPr>
          </a:p>
        </p:txBody>
      </p:sp>
      <p:sp>
        <p:nvSpPr>
          <p:cNvPr id="3" name="Date Placeholder 2"/>
          <p:cNvSpPr>
            <a:spLocks noGrp="1"/>
          </p:cNvSpPr>
          <p:nvPr>
            <p:ph type="dt" sz="half" idx="10"/>
          </p:nvPr>
        </p:nvSpPr>
        <p:spPr/>
        <p:txBody>
          <a:bodyPr/>
          <a:lstStyle/>
          <a:p>
            <a:fld id="{7F3CEC9F-E64B-40C4-A6C4-633C98CE1BBD}" type="datetime6">
              <a:rPr lang="en-AU" smtClean="0"/>
              <a:pPr/>
              <a:t>August 12</a:t>
            </a:fld>
            <a:endParaRPr lang="en-AU"/>
          </a:p>
        </p:txBody>
      </p:sp>
      <p:sp>
        <p:nvSpPr>
          <p:cNvPr id="4" name="Footer Placeholder 3"/>
          <p:cNvSpPr>
            <a:spLocks noGrp="1"/>
          </p:cNvSpPr>
          <p:nvPr>
            <p:ph type="ftr" sz="quarter" idx="11"/>
          </p:nvPr>
        </p:nvSpPr>
        <p:spPr/>
        <p:txBody>
          <a:bodyPr/>
          <a:lstStyle/>
          <a:p>
            <a:r>
              <a:rPr lang="en-AU" smtClean="0"/>
              <a:t>© Health Workforce Australia</a:t>
            </a:r>
            <a:endParaRPr lang="en-AU"/>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1</a:t>
            </a:r>
            <a:endParaRPr lang="en-US" dirty="0"/>
          </a:p>
        </p:txBody>
      </p:sp>
      <p:sp>
        <p:nvSpPr>
          <p:cNvPr id="3" name="Content Placeholder 2"/>
          <p:cNvSpPr>
            <a:spLocks noGrp="1"/>
          </p:cNvSpPr>
          <p:nvPr>
            <p:ph idx="1"/>
          </p:nvPr>
        </p:nvSpPr>
        <p:spPr/>
        <p:txBody>
          <a:bodyPr>
            <a:normAutofit lnSpcReduction="10000"/>
          </a:bodyPr>
          <a:lstStyle/>
          <a:p>
            <a:pPr>
              <a:buNone/>
            </a:pPr>
            <a:r>
              <a:rPr lang="en-US" dirty="0" smtClean="0"/>
              <a:t>	Fred Flintstone</a:t>
            </a:r>
          </a:p>
          <a:p>
            <a:pPr>
              <a:buNone/>
            </a:pPr>
            <a:r>
              <a:rPr lang="en-US" dirty="0" smtClean="0"/>
              <a:t>		54 year old man is sitting upright in the 	ambulance trolley waiting to offload. He 	complained of chest pain in the office and 	his colleagues called an ambulance. On 	arrival, his pain had resolved. </a:t>
            </a:r>
          </a:p>
          <a:p>
            <a:pPr>
              <a:buNone/>
            </a:pPr>
            <a:endParaRPr lang="en-US" dirty="0" smtClean="0"/>
          </a:p>
          <a:p>
            <a:pPr>
              <a:buNone/>
            </a:pPr>
            <a:r>
              <a:rPr lang="en-US" dirty="0" smtClean="0"/>
              <a:t>		He begins to complain of pain and 	dizziness.</a:t>
            </a:r>
            <a:endParaRPr lang="en-US" dirty="0"/>
          </a:p>
        </p:txBody>
      </p:sp>
      <p:sp>
        <p:nvSpPr>
          <p:cNvPr id="4" name="Date Placeholder 3"/>
          <p:cNvSpPr>
            <a:spLocks noGrp="1"/>
          </p:cNvSpPr>
          <p:nvPr>
            <p:ph type="dt" sz="half" idx="10"/>
          </p:nvPr>
        </p:nvSpPr>
        <p:spPr/>
        <p:txBody>
          <a:bodyPr/>
          <a:lstStyle/>
          <a:p>
            <a:fld id="{33CFAD90-15B5-4C22-A155-7A69B4B67517}" type="datetime6">
              <a:rPr lang="en-AU" smtClean="0"/>
              <a:pPr/>
              <a:t>August 12</a:t>
            </a:fld>
            <a:endParaRPr lang="en-AU"/>
          </a:p>
        </p:txBody>
      </p:sp>
      <p:sp>
        <p:nvSpPr>
          <p:cNvPr id="5" name="Footer Placeholder 4"/>
          <p:cNvSpPr>
            <a:spLocks noGrp="1"/>
          </p:cNvSpPr>
          <p:nvPr>
            <p:ph type="ftr" sz="quarter" idx="11"/>
          </p:nvPr>
        </p:nvSpPr>
        <p:spPr/>
        <p:txBody>
          <a:bodyPr/>
          <a:lstStyle/>
          <a:p>
            <a:r>
              <a:rPr lang="en-AU" smtClean="0"/>
              <a:t>© Health Workforce Australia</a:t>
            </a:r>
            <a:endParaRPr lang="en-AU"/>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2</a:t>
            </a:r>
            <a:endParaRPr lang="en-US" dirty="0"/>
          </a:p>
        </p:txBody>
      </p:sp>
      <p:sp>
        <p:nvSpPr>
          <p:cNvPr id="3" name="Content Placeholder 2"/>
          <p:cNvSpPr>
            <a:spLocks noGrp="1"/>
          </p:cNvSpPr>
          <p:nvPr>
            <p:ph idx="1"/>
          </p:nvPr>
        </p:nvSpPr>
        <p:spPr/>
        <p:txBody>
          <a:bodyPr/>
          <a:lstStyle/>
          <a:p>
            <a:r>
              <a:rPr lang="en-US" dirty="0" smtClean="0"/>
              <a:t>George </a:t>
            </a:r>
            <a:r>
              <a:rPr lang="en-US" dirty="0" err="1" smtClean="0"/>
              <a:t>Jetson</a:t>
            </a:r>
            <a:endParaRPr lang="en-US" dirty="0" smtClean="0"/>
          </a:p>
          <a:p>
            <a:pPr>
              <a:buNone/>
            </a:pPr>
            <a:r>
              <a:rPr lang="en-US" dirty="0" smtClean="0"/>
              <a:t>		79 year old man presents with dizziness for 	the past 4 hours.</a:t>
            </a:r>
          </a:p>
          <a:p>
            <a:pPr>
              <a:buNone/>
            </a:pPr>
            <a:endParaRPr lang="en-US" dirty="0" smtClean="0"/>
          </a:p>
          <a:p>
            <a:pPr>
              <a:buNone/>
            </a:pPr>
            <a:r>
              <a:rPr lang="en-US" dirty="0" smtClean="0"/>
              <a:t>		Triage noted his heart rate was slow. </a:t>
            </a:r>
          </a:p>
        </p:txBody>
      </p:sp>
      <p:sp>
        <p:nvSpPr>
          <p:cNvPr id="4" name="Date Placeholder 3"/>
          <p:cNvSpPr>
            <a:spLocks noGrp="1"/>
          </p:cNvSpPr>
          <p:nvPr>
            <p:ph type="dt" sz="half" idx="10"/>
          </p:nvPr>
        </p:nvSpPr>
        <p:spPr/>
        <p:txBody>
          <a:bodyPr/>
          <a:lstStyle/>
          <a:p>
            <a:fld id="{33CFAD90-15B5-4C22-A155-7A69B4B67517}" type="datetime6">
              <a:rPr lang="en-AU" smtClean="0"/>
              <a:pPr/>
              <a:t>August 12</a:t>
            </a:fld>
            <a:endParaRPr lang="en-AU"/>
          </a:p>
        </p:txBody>
      </p:sp>
      <p:sp>
        <p:nvSpPr>
          <p:cNvPr id="5" name="Footer Placeholder 4"/>
          <p:cNvSpPr>
            <a:spLocks noGrp="1"/>
          </p:cNvSpPr>
          <p:nvPr>
            <p:ph type="ftr" sz="quarter" idx="11"/>
          </p:nvPr>
        </p:nvSpPr>
        <p:spPr/>
        <p:txBody>
          <a:bodyPr/>
          <a:lstStyle/>
          <a:p>
            <a:r>
              <a:rPr lang="en-AU" smtClean="0"/>
              <a:t>© Health Workforce Australia</a:t>
            </a:r>
            <a:endParaRPr lang="en-AU"/>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smtClean="0"/>
              <a:t>Sponsor</a:t>
            </a:r>
            <a:endParaRPr lang="en-AU" dirty="0"/>
          </a:p>
        </p:txBody>
      </p:sp>
      <p:pic>
        <p:nvPicPr>
          <p:cNvPr id="1027" name="Picture 3" descr="cid:image006.jpg@01CCB43F.DAE63100"/>
          <p:cNvPicPr>
            <a:picLocks noChangeAspect="1" noChangeArrowheads="1"/>
          </p:cNvPicPr>
          <p:nvPr/>
        </p:nvPicPr>
        <p:blipFill>
          <a:blip r:embed="rId2" r:link="rId3" cstate="print"/>
          <a:srcRect/>
          <a:stretch>
            <a:fillRect/>
          </a:stretch>
        </p:blipFill>
        <p:spPr bwMode="auto">
          <a:xfrm>
            <a:off x="323528" y="1916832"/>
            <a:ext cx="2600325" cy="638175"/>
          </a:xfrm>
          <a:prstGeom prst="rect">
            <a:avLst/>
          </a:prstGeom>
          <a:noFill/>
        </p:spPr>
      </p:pic>
      <p:pic>
        <p:nvPicPr>
          <p:cNvPr id="1026" name="Picture 2" descr="cid:image007.jpg@01CCB43F.DAE63100"/>
          <p:cNvPicPr>
            <a:picLocks noChangeAspect="1" noChangeArrowheads="1"/>
          </p:cNvPicPr>
          <p:nvPr/>
        </p:nvPicPr>
        <p:blipFill>
          <a:blip r:embed="rId4" r:link="rId5" cstate="print"/>
          <a:srcRect/>
          <a:stretch>
            <a:fillRect/>
          </a:stretch>
        </p:blipFill>
        <p:spPr bwMode="auto">
          <a:xfrm>
            <a:off x="3131840" y="1916832"/>
            <a:ext cx="3076575" cy="676275"/>
          </a:xfrm>
          <a:prstGeom prst="rect">
            <a:avLst/>
          </a:prstGeom>
          <a:noFill/>
        </p:spPr>
      </p:pic>
      <p:pic>
        <p:nvPicPr>
          <p:cNvPr id="1025" name="Picture 4" descr="http://www.health.nsw.gov.au/images/new/nswhealth_logo.png">
            <a:hlinkClick r:id="rId6" action="ppaction://hlinkfile" tooltip="&quot;[Go to homepage]&quot;"/>
          </p:cNvPr>
          <p:cNvPicPr>
            <a:picLocks noChangeAspect="1" noChangeArrowheads="1"/>
          </p:cNvPicPr>
          <p:nvPr/>
        </p:nvPicPr>
        <p:blipFill>
          <a:blip r:embed="rId7" cstate="print"/>
          <a:srcRect/>
          <a:stretch>
            <a:fillRect/>
          </a:stretch>
        </p:blipFill>
        <p:spPr bwMode="auto">
          <a:xfrm>
            <a:off x="395536" y="3645024"/>
            <a:ext cx="1809750" cy="800100"/>
          </a:xfrm>
          <a:prstGeom prst="rect">
            <a:avLst/>
          </a:prstGeom>
          <a:noFill/>
        </p:spPr>
      </p:pic>
      <p:sp>
        <p:nvSpPr>
          <p:cNvPr id="1028" name="Rectangle 4"/>
          <p:cNvSpPr>
            <a:spLocks noChangeArrowheads="1"/>
          </p:cNvSpPr>
          <p:nvPr/>
        </p:nvSpPr>
        <p:spPr bwMode="auto">
          <a:xfrm>
            <a:off x="323528" y="1410834"/>
            <a:ext cx="8820472" cy="6771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20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This project was possible due to funding made available by</a:t>
            </a:r>
            <a:endParaRPr kumimoji="0" lang="en-A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9" name="Rectangle 5"/>
          <p:cNvSpPr>
            <a:spLocks noChangeArrowheads="1"/>
          </p:cNvSpPr>
          <p:nvPr/>
        </p:nvSpPr>
        <p:spPr bwMode="auto">
          <a:xfrm>
            <a:off x="0" y="10953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AU"/>
          </a:p>
        </p:txBody>
      </p:sp>
      <p:sp>
        <p:nvSpPr>
          <p:cNvPr id="1030" name="Rectangle 6"/>
          <p:cNvSpPr>
            <a:spLocks noChangeArrowheads="1"/>
          </p:cNvSpPr>
          <p:nvPr/>
        </p:nvSpPr>
        <p:spPr bwMode="auto">
          <a:xfrm>
            <a:off x="323528" y="3068960"/>
            <a:ext cx="9116342" cy="83099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000" b="0" i="0" u="none" strike="noStrike" cap="none" normalizeH="0" baseline="0" dirty="0" smtClean="0">
              <a:ln>
                <a:noFill/>
              </a:ln>
              <a:solidFill>
                <a:schemeClr val="tx1"/>
              </a:solidFill>
              <a:effectLst/>
              <a:latin typeface="Calibri" pitchFamily="34" charset="0"/>
              <a:ea typeface="Calibri" pitchFamily="34" charset="0"/>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AU" sz="20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Projects within NSW are overseen by the NSW Ministry of Health on behalf of HWA </a:t>
            </a:r>
            <a:endParaRPr kumimoji="0" lang="en-A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1" name="Rectangle 7"/>
          <p:cNvSpPr>
            <a:spLocks noChangeArrowheads="1"/>
          </p:cNvSpPr>
          <p:nvPr/>
        </p:nvSpPr>
        <p:spPr bwMode="auto">
          <a:xfrm>
            <a:off x="0" y="30289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1000" b="0" i="0" u="none" strike="noStrike" cap="none" normalizeH="0" baseline="0" smtClean="0">
                <a:ln>
                  <a:noFill/>
                </a:ln>
                <a:solidFill>
                  <a:schemeClr val="tx1"/>
                </a:solidFill>
                <a:effectLst/>
                <a:latin typeface="Calibri" pitchFamily="34" charset="0"/>
                <a:ea typeface="Calibri" pitchFamily="34" charset="0"/>
                <a:cs typeface="Calibri" pitchFamily="34" charset="0"/>
              </a:rPr>
              <a:t> </a:t>
            </a:r>
            <a:endParaRPr kumimoji="0" lang="en-AU"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a:pPr>
            <a:r>
              <a:rPr lang="en-US" dirty="0" smtClean="0">
                <a:solidFill>
                  <a:srgbClr val="FF0000"/>
                </a:solidFill>
              </a:rPr>
              <a:t>Use a structured clinical approach </a:t>
            </a:r>
            <a:r>
              <a:rPr lang="en-US" dirty="0" smtClean="0">
                <a:solidFill>
                  <a:srgbClr val="000000"/>
                </a:solidFill>
              </a:rPr>
              <a:t>to arrhythmias – both fast and slow</a:t>
            </a:r>
          </a:p>
          <a:p>
            <a:pPr marL="514350" indent="-514350">
              <a:buFont typeface="+mj-lt"/>
              <a:buAutoNum type="arabicPeriod"/>
            </a:pPr>
            <a:r>
              <a:rPr lang="en-US" dirty="0" smtClean="0">
                <a:solidFill>
                  <a:srgbClr val="FF0000"/>
                </a:solidFill>
              </a:rPr>
              <a:t>Apply the “Stable or unstable?” rule </a:t>
            </a:r>
            <a:r>
              <a:rPr lang="en-US" dirty="0" smtClean="0">
                <a:solidFill>
                  <a:srgbClr val="000000"/>
                </a:solidFill>
              </a:rPr>
              <a:t>- it is the most important question at the bedside</a:t>
            </a:r>
          </a:p>
          <a:p>
            <a:pPr marL="514350" indent="-514350">
              <a:buFont typeface="+mj-lt"/>
              <a:buAutoNum type="arabicPeriod"/>
            </a:pPr>
            <a:r>
              <a:rPr lang="en-US" dirty="0" err="1" smtClean="0">
                <a:solidFill>
                  <a:srgbClr val="FF0000"/>
                </a:solidFill>
              </a:rPr>
              <a:t>Recognise</a:t>
            </a:r>
            <a:r>
              <a:rPr lang="en-US" dirty="0" smtClean="0">
                <a:solidFill>
                  <a:srgbClr val="FF0000"/>
                </a:solidFill>
              </a:rPr>
              <a:t> malignant arrhythmias </a:t>
            </a:r>
            <a:r>
              <a:rPr lang="en-US" dirty="0" smtClean="0">
                <a:solidFill>
                  <a:srgbClr val="000000"/>
                </a:solidFill>
              </a:rPr>
              <a:t>(cardiac arrest) and pre-malignant </a:t>
            </a:r>
            <a:r>
              <a:rPr lang="en-US" dirty="0" err="1" smtClean="0">
                <a:solidFill>
                  <a:srgbClr val="000000"/>
                </a:solidFill>
              </a:rPr>
              <a:t>bradyarrhythmias</a:t>
            </a:r>
            <a:endParaRPr lang="en-US" dirty="0" smtClean="0">
              <a:solidFill>
                <a:srgbClr val="000000"/>
              </a:solidFill>
            </a:endParaRPr>
          </a:p>
          <a:p>
            <a:pPr marL="514350" indent="-514350">
              <a:buFont typeface="+mj-lt"/>
              <a:buAutoNum type="arabicPeriod"/>
            </a:pPr>
            <a:r>
              <a:rPr lang="en-US" dirty="0" smtClean="0">
                <a:solidFill>
                  <a:srgbClr val="FF0000"/>
                </a:solidFill>
              </a:rPr>
              <a:t>Be methodical in diagnosing the underlying rhythm</a:t>
            </a:r>
          </a:p>
          <a:p>
            <a:pPr marL="514350" indent="-514350">
              <a:buFont typeface="+mj-lt"/>
              <a:buAutoNum type="arabicPeriod"/>
            </a:pPr>
            <a:r>
              <a:rPr lang="en-US" dirty="0" smtClean="0">
                <a:solidFill>
                  <a:srgbClr val="FF0000"/>
                </a:solidFill>
              </a:rPr>
              <a:t>Look for causes and contributors</a:t>
            </a:r>
            <a:endParaRPr lang="en-US" dirty="0">
              <a:solidFill>
                <a:srgbClr val="FF0000"/>
              </a:solidFill>
            </a:endParaRPr>
          </a:p>
        </p:txBody>
      </p:sp>
      <p:sp>
        <p:nvSpPr>
          <p:cNvPr id="4" name="Date Placeholder 3"/>
          <p:cNvSpPr>
            <a:spLocks noGrp="1"/>
          </p:cNvSpPr>
          <p:nvPr>
            <p:ph type="dt" sz="half" idx="10"/>
          </p:nvPr>
        </p:nvSpPr>
        <p:spPr/>
        <p:txBody>
          <a:bodyPr/>
          <a:lstStyle/>
          <a:p>
            <a:fld id="{33CFAD90-15B5-4C22-A155-7A69B4B67517}" type="datetime6">
              <a:rPr lang="en-AU" smtClean="0"/>
              <a:pPr/>
              <a:t>August 12</a:t>
            </a:fld>
            <a:endParaRPr lang="en-AU"/>
          </a:p>
        </p:txBody>
      </p:sp>
      <p:sp>
        <p:nvSpPr>
          <p:cNvPr id="5" name="Footer Placeholder 4"/>
          <p:cNvSpPr>
            <a:spLocks noGrp="1"/>
          </p:cNvSpPr>
          <p:nvPr>
            <p:ph type="ftr" sz="quarter" idx="11"/>
          </p:nvPr>
        </p:nvSpPr>
        <p:spPr/>
        <p:txBody>
          <a:bodyPr/>
          <a:lstStyle/>
          <a:p>
            <a:r>
              <a:rPr lang="en-AU" smtClean="0"/>
              <a:t>© Health Workforce Australia</a:t>
            </a:r>
            <a:endParaRPr lang="en-AU"/>
          </a:p>
        </p:txBody>
      </p:sp>
    </p:spTree>
    <p:extLst>
      <p:ext uri="{BB962C8B-B14F-4D97-AF65-F5344CB8AC3E}">
        <p14:creationId xmlns:p14="http://schemas.microsoft.com/office/powerpoint/2010/main" val="36642473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References</a:t>
            </a:r>
            <a:endParaRPr lang="en-AU" dirty="0"/>
          </a:p>
        </p:txBody>
      </p:sp>
      <p:sp>
        <p:nvSpPr>
          <p:cNvPr id="3" name="Content Placeholder 2"/>
          <p:cNvSpPr>
            <a:spLocks noGrp="1"/>
          </p:cNvSpPr>
          <p:nvPr>
            <p:ph idx="1"/>
          </p:nvPr>
        </p:nvSpPr>
        <p:spPr/>
        <p:txBody>
          <a:bodyPr/>
          <a:lstStyle/>
          <a:p>
            <a:r>
              <a:rPr lang="en-AU" dirty="0" err="1" smtClean="0"/>
              <a:t>eTG</a:t>
            </a:r>
            <a:r>
              <a:rPr lang="en-AU" dirty="0" smtClean="0"/>
              <a:t> complete March 2012. Accessed through </a:t>
            </a:r>
          </a:p>
          <a:p>
            <a:pPr marL="0" indent="0">
              <a:buNone/>
            </a:pPr>
            <a:r>
              <a:rPr lang="en-AU" dirty="0" smtClean="0">
                <a:hlinkClick r:id="rId3"/>
              </a:rPr>
              <a:t>www.use.hcn.com.au</a:t>
            </a:r>
            <a:endParaRPr lang="en-AU" dirty="0"/>
          </a:p>
          <a:p>
            <a:r>
              <a:rPr lang="en-AU" dirty="0" smtClean="0"/>
              <a:t>Australian Resuscitation Guidelines. Accessed through </a:t>
            </a:r>
            <a:r>
              <a:rPr lang="en-AU" dirty="0" smtClean="0">
                <a:hlinkClick r:id="rId4"/>
              </a:rPr>
              <a:t>www.resus.org.au</a:t>
            </a:r>
            <a:endParaRPr lang="en-AU" dirty="0" smtClean="0"/>
          </a:p>
          <a:p>
            <a:r>
              <a:rPr lang="en-AU" dirty="0" err="1" smtClean="0"/>
              <a:t>ECGpedia</a:t>
            </a:r>
            <a:r>
              <a:rPr lang="en-AU" dirty="0" smtClean="0"/>
              <a:t>. Accessed through </a:t>
            </a:r>
            <a:r>
              <a:rPr lang="en-AU" dirty="0" err="1" smtClean="0"/>
              <a:t>www.en.ecgpedia.org</a:t>
            </a:r>
            <a:endParaRPr lang="en-AU" dirty="0"/>
          </a:p>
        </p:txBody>
      </p:sp>
      <p:sp>
        <p:nvSpPr>
          <p:cNvPr id="4" name="Date Placeholder 3"/>
          <p:cNvSpPr>
            <a:spLocks noGrp="1"/>
          </p:cNvSpPr>
          <p:nvPr>
            <p:ph type="dt" sz="half" idx="10"/>
          </p:nvPr>
        </p:nvSpPr>
        <p:spPr/>
        <p:txBody>
          <a:bodyPr/>
          <a:lstStyle/>
          <a:p>
            <a:fld id="{33CFAD90-15B5-4C22-A155-7A69B4B67517}" type="datetime6">
              <a:rPr lang="en-AU" smtClean="0"/>
              <a:pPr/>
              <a:t>August 12</a:t>
            </a:fld>
            <a:endParaRPr lang="en-AU"/>
          </a:p>
        </p:txBody>
      </p:sp>
      <p:sp>
        <p:nvSpPr>
          <p:cNvPr id="5" name="Footer Placeholder 4"/>
          <p:cNvSpPr>
            <a:spLocks noGrp="1"/>
          </p:cNvSpPr>
          <p:nvPr>
            <p:ph type="ftr" sz="quarter" idx="11"/>
          </p:nvPr>
        </p:nvSpPr>
        <p:spPr/>
        <p:txBody>
          <a:bodyPr/>
          <a:lstStyle/>
          <a:p>
            <a:r>
              <a:rPr lang="en-AU" smtClean="0"/>
              <a:t>© Health Workforce Australia</a:t>
            </a:r>
            <a:endParaRPr lang="en-AU"/>
          </a:p>
        </p:txBody>
      </p:sp>
    </p:spTree>
    <p:extLst>
      <p:ext uri="{BB962C8B-B14F-4D97-AF65-F5344CB8AC3E}">
        <p14:creationId xmlns:p14="http://schemas.microsoft.com/office/powerpoint/2010/main" val="3049069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AU" sz="2000" b="1" dirty="0" smtClean="0"/>
              <a:t>Acknowledgments</a:t>
            </a:r>
            <a:endParaRPr lang="en-AU" sz="2000" b="1" dirty="0"/>
          </a:p>
        </p:txBody>
      </p:sp>
      <p:sp>
        <p:nvSpPr>
          <p:cNvPr id="11" name="Content Placeholder 10"/>
          <p:cNvSpPr>
            <a:spLocks noGrp="1"/>
          </p:cNvSpPr>
          <p:nvPr>
            <p:ph sz="half" idx="1"/>
          </p:nvPr>
        </p:nvSpPr>
        <p:spPr>
          <a:xfrm>
            <a:off x="-3132856" y="1556792"/>
            <a:ext cx="3466728" cy="4525963"/>
          </a:xfrm>
        </p:spPr>
        <p:txBody>
          <a:bodyPr>
            <a:normAutofit fontScale="62500" lnSpcReduction="20000"/>
          </a:bodyPr>
          <a:lstStyle/>
          <a:p>
            <a:pPr marL="0" indent="0">
              <a:buNone/>
            </a:pPr>
            <a:endParaRPr lang="en-AU" sz="2000" dirty="0"/>
          </a:p>
        </p:txBody>
      </p:sp>
      <p:sp>
        <p:nvSpPr>
          <p:cNvPr id="7" name="Content Placeholder 6"/>
          <p:cNvSpPr>
            <a:spLocks noGrp="1"/>
          </p:cNvSpPr>
          <p:nvPr>
            <p:ph sz="half" idx="2"/>
          </p:nvPr>
        </p:nvSpPr>
        <p:spPr>
          <a:xfrm>
            <a:off x="971600" y="1052736"/>
            <a:ext cx="7848872" cy="5400600"/>
          </a:xfrm>
        </p:spPr>
        <p:txBody>
          <a:bodyPr>
            <a:normAutofit fontScale="62500" lnSpcReduction="20000"/>
          </a:bodyPr>
          <a:lstStyle/>
          <a:p>
            <a:pPr marL="0" indent="0">
              <a:buNone/>
            </a:pPr>
            <a:r>
              <a:rPr lang="en-AU" sz="3200" b="1" dirty="0" smtClean="0"/>
              <a:t>C5 Topic expert author</a:t>
            </a:r>
            <a:r>
              <a:rPr lang="en-AU" sz="3200" dirty="0" smtClean="0"/>
              <a:t>: Marian Lee</a:t>
            </a:r>
          </a:p>
          <a:p>
            <a:pPr marL="0" indent="0">
              <a:buNone/>
            </a:pPr>
            <a:r>
              <a:rPr lang="en-AU" sz="3200" b="1" dirty="0" smtClean="0"/>
              <a:t>C5 Simulation  session author: </a:t>
            </a:r>
            <a:r>
              <a:rPr lang="en-AU" sz="3200" dirty="0" smtClean="0"/>
              <a:t>Morgan Sherwood</a:t>
            </a:r>
          </a:p>
          <a:p>
            <a:pPr>
              <a:buNone/>
            </a:pPr>
            <a:r>
              <a:rPr lang="en-AU" sz="3200" b="1" dirty="0" smtClean="0"/>
              <a:t>Cardiac Module Expert Working Party and Peer Review Team</a:t>
            </a:r>
            <a:r>
              <a:rPr lang="en-AU" sz="3200" dirty="0" smtClean="0"/>
              <a:t/>
            </a:r>
            <a:br>
              <a:rPr lang="en-AU" sz="3200" dirty="0" smtClean="0"/>
            </a:br>
            <a:r>
              <a:rPr lang="en-AU" sz="3200" dirty="0" smtClean="0"/>
              <a:t>Michael </a:t>
            </a:r>
            <a:r>
              <a:rPr lang="en-AU" sz="3200" dirty="0" err="1" smtClean="0"/>
              <a:t>Bastick</a:t>
            </a:r>
            <a:r>
              <a:rPr lang="en-AU" sz="3200" dirty="0" smtClean="0"/>
              <a:t> FACEM Gosford Hospital</a:t>
            </a:r>
            <a:br>
              <a:rPr lang="en-AU" sz="3200" dirty="0" smtClean="0"/>
            </a:br>
            <a:r>
              <a:rPr lang="en-AU" sz="3200" dirty="0" smtClean="0"/>
              <a:t>Sandra Cheng Simulation Fellow SCSSC</a:t>
            </a:r>
            <a:br>
              <a:rPr lang="en-AU" sz="3200" dirty="0" smtClean="0"/>
            </a:br>
            <a:r>
              <a:rPr lang="en-AU" sz="3200" dirty="0" smtClean="0"/>
              <a:t>John Kennedy FACEM Royal North Shore Hospital</a:t>
            </a:r>
            <a:br>
              <a:rPr lang="en-AU" sz="3200" dirty="0" smtClean="0"/>
            </a:br>
            <a:r>
              <a:rPr lang="en-AU" sz="3200" dirty="0" smtClean="0"/>
              <a:t>Marian Lee FACEM Prince of Wales Hospital</a:t>
            </a:r>
            <a:br>
              <a:rPr lang="en-AU" sz="3200" dirty="0" smtClean="0"/>
            </a:br>
            <a:r>
              <a:rPr lang="en-AU" sz="3200" dirty="0" smtClean="0"/>
              <a:t>John McKenzie FACEM Australian Institute for Clinical Education (AICE)</a:t>
            </a:r>
            <a:br>
              <a:rPr lang="en-AU" sz="3200" dirty="0" smtClean="0"/>
            </a:br>
            <a:r>
              <a:rPr lang="en-AU" sz="3200" dirty="0" smtClean="0"/>
              <a:t>Clare Richmond FACEM Royal Prince Alfred Hospital</a:t>
            </a:r>
            <a:br>
              <a:rPr lang="en-AU" sz="3200" dirty="0" smtClean="0"/>
            </a:br>
            <a:r>
              <a:rPr lang="en-AU" sz="3200" dirty="0" smtClean="0"/>
              <a:t>Morgan Sherwood Simulation Fellow SCSSC</a:t>
            </a:r>
            <a:br>
              <a:rPr lang="en-AU" sz="3200" dirty="0" smtClean="0"/>
            </a:br>
            <a:r>
              <a:rPr lang="en-AU" sz="3200" dirty="0" smtClean="0"/>
              <a:t>Timothy Tan Simulation Fellow SCSSC</a:t>
            </a:r>
            <a:br>
              <a:rPr lang="en-AU" sz="3200" dirty="0" smtClean="0"/>
            </a:br>
            <a:r>
              <a:rPr lang="en-AU" sz="3200" dirty="0" smtClean="0"/>
              <a:t>John Vassiliadis FACEM Royal North Shore Hospital</a:t>
            </a:r>
          </a:p>
          <a:p>
            <a:pPr marL="0" indent="0">
              <a:buNone/>
            </a:pPr>
            <a:endParaRPr lang="en-AU" sz="3200" b="1" dirty="0" smtClean="0"/>
          </a:p>
          <a:p>
            <a:pPr marL="0" indent="0">
              <a:buNone/>
            </a:pPr>
            <a:r>
              <a:rPr lang="en-AU" sz="3200" b="1" dirty="0" smtClean="0"/>
              <a:t>Educational consultants:</a:t>
            </a:r>
          </a:p>
          <a:p>
            <a:pPr>
              <a:buNone/>
            </a:pPr>
            <a:r>
              <a:rPr lang="en-AU" sz="3200" dirty="0" smtClean="0"/>
              <a:t>	Stephanie O’Regan Nurse Educator SCSSC</a:t>
            </a:r>
            <a:br>
              <a:rPr lang="en-AU" sz="3200" dirty="0" smtClean="0"/>
            </a:br>
            <a:r>
              <a:rPr lang="en-AU" sz="3200" dirty="0" smtClean="0"/>
              <a:t>Leonie Watterson Director Simulation Division SCSSC</a:t>
            </a:r>
            <a:br>
              <a:rPr lang="en-AU" sz="3200" dirty="0" smtClean="0"/>
            </a:br>
            <a:r>
              <a:rPr lang="en-AU" sz="3200" dirty="0" smtClean="0"/>
              <a:t>John Vassiliadis Deputy Director SCSSC</a:t>
            </a:r>
          </a:p>
          <a:p>
            <a:pPr>
              <a:buNone/>
            </a:pPr>
            <a:r>
              <a:rPr lang="en-AU" sz="3200" dirty="0" smtClean="0"/>
              <a:t>	Clare Richmond FACEM Royal Prince Alfred Hospital</a:t>
            </a:r>
            <a:br>
              <a:rPr lang="en-AU" sz="3200" dirty="0" smtClean="0"/>
            </a:br>
            <a:r>
              <a:rPr lang="en-AU" sz="3200" dirty="0" smtClean="0"/>
              <a:t>Morgan Sherwood Simulation Fellow SCSSC</a:t>
            </a:r>
          </a:p>
          <a:p>
            <a:pPr>
              <a:buNone/>
            </a:pPr>
            <a:endParaRPr lang="en-AU" dirty="0" smtClean="0"/>
          </a:p>
          <a:p>
            <a:endParaRPr lang="en-AU" dirty="0"/>
          </a:p>
        </p:txBody>
      </p:sp>
      <p:sp>
        <p:nvSpPr>
          <p:cNvPr id="2" name="Date Placeholder 1"/>
          <p:cNvSpPr>
            <a:spLocks noGrp="1"/>
          </p:cNvSpPr>
          <p:nvPr>
            <p:ph type="dt" sz="half" idx="10"/>
          </p:nvPr>
        </p:nvSpPr>
        <p:spPr/>
        <p:txBody>
          <a:bodyPr/>
          <a:lstStyle/>
          <a:p>
            <a:fld id="{7B777975-CEB6-4A05-9C87-1664B947E5A3}" type="datetime6">
              <a:rPr lang="en-AU" smtClean="0"/>
              <a:pPr/>
              <a:t>August 12</a:t>
            </a:fld>
            <a:endParaRPr lang="en-AU"/>
          </a:p>
        </p:txBody>
      </p:sp>
      <p:sp>
        <p:nvSpPr>
          <p:cNvPr id="4" name="Footer Placeholder 3"/>
          <p:cNvSpPr>
            <a:spLocks noGrp="1"/>
          </p:cNvSpPr>
          <p:nvPr>
            <p:ph type="ftr" sz="quarter" idx="11"/>
          </p:nvPr>
        </p:nvSpPr>
        <p:spPr/>
        <p:txBody>
          <a:bodyPr/>
          <a:lstStyle/>
          <a:p>
            <a:r>
              <a:rPr lang="en-AU" dirty="0" smtClean="0"/>
              <a:t>© Health Workforce Australia</a:t>
            </a:r>
            <a:endParaRPr lang="en-AU" dirty="0"/>
          </a:p>
        </p:txBody>
      </p:sp>
    </p:spTree>
    <p:extLst>
      <p:ext uri="{BB962C8B-B14F-4D97-AF65-F5344CB8AC3E}">
        <p14:creationId xmlns:p14="http://schemas.microsoft.com/office/powerpoint/2010/main" val="388011906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683568" y="404664"/>
            <a:ext cx="7772400" cy="2808312"/>
          </a:xfrm>
        </p:spPr>
        <p:txBody>
          <a:bodyPr>
            <a:normAutofit/>
          </a:bodyPr>
          <a:lstStyle/>
          <a:p>
            <a:r>
              <a:rPr lang="en-AU" sz="3200" dirty="0" smtClean="0">
                <a:latin typeface="+mn-lt"/>
              </a:rPr>
              <a:t>Disclaimer</a:t>
            </a:r>
            <a:r>
              <a:rPr lang="en-AU" sz="3200" dirty="0" smtClean="0"/>
              <a:t/>
            </a:r>
            <a:br>
              <a:rPr lang="en-AU" sz="3200" dirty="0" smtClean="0"/>
            </a:br>
            <a:r>
              <a:rPr lang="en-AU" sz="1600" dirty="0" smtClean="0"/>
              <a:t/>
            </a:r>
            <a:br>
              <a:rPr lang="en-AU" sz="1600" dirty="0" smtClean="0"/>
            </a:br>
            <a:r>
              <a:rPr lang="en-US" sz="2000" dirty="0" smtClean="0">
                <a:latin typeface="+mn-lt"/>
              </a:rPr>
              <a:t>Care has been taken to confirm the accuracy of the information presented and to describe generally accepted practices.  However the authors, editor and publisher are not responsible for errors or omissions or for any consequences from the application of the information in this presentation and make no warranty, express or implied, with respect to the contents of the presentation.</a:t>
            </a:r>
            <a:endParaRPr lang="en-GB" sz="2000" dirty="0">
              <a:latin typeface="+mn-lt"/>
            </a:endParaRPr>
          </a:p>
        </p:txBody>
      </p:sp>
      <p:sp>
        <p:nvSpPr>
          <p:cNvPr id="9" name="Subtitle 8"/>
          <p:cNvSpPr>
            <a:spLocks noGrp="1"/>
          </p:cNvSpPr>
          <p:nvPr>
            <p:ph type="subTitle" idx="1"/>
          </p:nvPr>
        </p:nvSpPr>
        <p:spPr>
          <a:xfrm>
            <a:off x="685800" y="3886200"/>
            <a:ext cx="7772400" cy="1752600"/>
          </a:xfrm>
        </p:spPr>
        <p:txBody>
          <a:bodyPr>
            <a:normAutofit fontScale="85000" lnSpcReduction="20000"/>
          </a:bodyPr>
          <a:lstStyle/>
          <a:p>
            <a:r>
              <a:rPr lang="en-US" dirty="0" smtClean="0">
                <a:solidFill>
                  <a:srgbClr val="000000"/>
                </a:solidFill>
              </a:rPr>
              <a:t>Copyright and Permission to </a:t>
            </a:r>
            <a:r>
              <a:rPr lang="en-US" dirty="0" smtClean="0">
                <a:solidFill>
                  <a:srgbClr val="000000"/>
                </a:solidFill>
                <a:latin typeface="+mj-lt"/>
              </a:rPr>
              <a:t>Reproduce</a:t>
            </a:r>
          </a:p>
          <a:p>
            <a:endParaRPr lang="en-US" sz="1600" dirty="0" smtClean="0">
              <a:solidFill>
                <a:srgbClr val="000000"/>
              </a:solidFill>
              <a:latin typeface="+mj-lt"/>
            </a:endParaRPr>
          </a:p>
          <a:p>
            <a:r>
              <a:rPr lang="en-US" sz="2400" dirty="0">
                <a:solidFill>
                  <a:schemeClr val="tx1"/>
                </a:solidFill>
              </a:rPr>
              <a:t>This work is copyright. It may be reproduced for study or training purposes subject to the inclusion of an acknowledgement of the source: Health Workforce Australia EdWISE program. It may not be reproduced for commercial usage or sale</a:t>
            </a:r>
            <a:r>
              <a:rPr lang="en-US" sz="2400" dirty="0">
                <a:solidFill>
                  <a:schemeClr val="tx1"/>
                </a:solidFill>
              </a:rPr>
              <a:t> </a:t>
            </a:r>
            <a:endParaRPr lang="en-GB" dirty="0">
              <a:solidFill>
                <a:schemeClr val="tx1"/>
              </a:solidFill>
            </a:endParaRPr>
          </a:p>
        </p:txBody>
      </p:sp>
      <p:sp>
        <p:nvSpPr>
          <p:cNvPr id="2" name="Date Placeholder 1"/>
          <p:cNvSpPr>
            <a:spLocks noGrp="1"/>
          </p:cNvSpPr>
          <p:nvPr>
            <p:ph type="dt" sz="half" idx="10"/>
          </p:nvPr>
        </p:nvSpPr>
        <p:spPr/>
        <p:txBody>
          <a:bodyPr/>
          <a:lstStyle/>
          <a:p>
            <a:pPr>
              <a:defRPr/>
            </a:pPr>
            <a:fld id="{7E91A47E-8A9E-4EB5-861A-6E5EB82E09A2}" type="datetime6">
              <a:rPr lang="en-AU" smtClean="0"/>
              <a:pPr>
                <a:defRPr/>
              </a:pPr>
              <a:t>August 12</a:t>
            </a:fld>
            <a:endParaRPr lang="en-AU"/>
          </a:p>
        </p:txBody>
      </p:sp>
      <p:sp>
        <p:nvSpPr>
          <p:cNvPr id="3" name="Footer Placeholder 2"/>
          <p:cNvSpPr>
            <a:spLocks noGrp="1"/>
          </p:cNvSpPr>
          <p:nvPr>
            <p:ph type="ftr" sz="quarter" idx="11"/>
          </p:nvPr>
        </p:nvSpPr>
        <p:spPr/>
        <p:txBody>
          <a:bodyPr/>
          <a:lstStyle/>
          <a:p>
            <a:pPr>
              <a:defRPr/>
            </a:pPr>
            <a:r>
              <a:rPr lang="en-AU" smtClean="0"/>
              <a:t>© Health Workforce Australia</a:t>
            </a:r>
            <a:endParaRPr lang="en-AU"/>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Introductions</a:t>
            </a:r>
            <a:endParaRPr lang="en-AU" dirty="0"/>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521782" y="1865088"/>
            <a:ext cx="2100436" cy="3127823"/>
          </a:xfrm>
        </p:spPr>
      </p:pic>
      <p:sp>
        <p:nvSpPr>
          <p:cNvPr id="4" name="Date Placeholder 3"/>
          <p:cNvSpPr>
            <a:spLocks noGrp="1"/>
          </p:cNvSpPr>
          <p:nvPr>
            <p:ph type="dt" sz="half" idx="10"/>
          </p:nvPr>
        </p:nvSpPr>
        <p:spPr/>
        <p:txBody>
          <a:bodyPr/>
          <a:lstStyle/>
          <a:p>
            <a:fld id="{33CFAD90-15B5-4C22-A155-7A69B4B67517}" type="datetime6">
              <a:rPr lang="en-AU" smtClean="0"/>
              <a:pPr/>
              <a:t>August 12</a:t>
            </a:fld>
            <a:endParaRPr lang="en-AU"/>
          </a:p>
        </p:txBody>
      </p:sp>
      <p:sp>
        <p:nvSpPr>
          <p:cNvPr id="5" name="Footer Placeholder 4"/>
          <p:cNvSpPr>
            <a:spLocks noGrp="1"/>
          </p:cNvSpPr>
          <p:nvPr>
            <p:ph type="ftr" sz="quarter" idx="11"/>
          </p:nvPr>
        </p:nvSpPr>
        <p:spPr/>
        <p:txBody>
          <a:bodyPr/>
          <a:lstStyle/>
          <a:p>
            <a:r>
              <a:rPr lang="en-AU" smtClean="0"/>
              <a:t>© Health Workforce Australia</a:t>
            </a:r>
            <a:endParaRPr lang="en-AU"/>
          </a:p>
        </p:txBody>
      </p:sp>
    </p:spTree>
    <p:extLst>
      <p:ext uri="{BB962C8B-B14F-4D97-AF65-F5344CB8AC3E}">
        <p14:creationId xmlns:p14="http://schemas.microsoft.com/office/powerpoint/2010/main" val="394881609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7"/>
          <p:cNvSpPr>
            <a:spLocks noGrp="1"/>
          </p:cNvSpPr>
          <p:nvPr>
            <p:ph type="title"/>
          </p:nvPr>
        </p:nvSpPr>
        <p:spPr/>
        <p:txBody>
          <a:bodyPr/>
          <a:lstStyle/>
          <a:p>
            <a:pPr eaLnBrk="1" hangingPunct="1"/>
            <a:r>
              <a:rPr lang="en-AU" smtClean="0">
                <a:ea typeface="ＭＳ Ｐゴシック" charset="-128"/>
              </a:rPr>
              <a:t>General Aims</a:t>
            </a:r>
          </a:p>
        </p:txBody>
      </p:sp>
      <p:sp>
        <p:nvSpPr>
          <p:cNvPr id="15362" name="Content Placeholder 8"/>
          <p:cNvSpPr>
            <a:spLocks noGrp="1"/>
          </p:cNvSpPr>
          <p:nvPr>
            <p:ph idx="1"/>
          </p:nvPr>
        </p:nvSpPr>
        <p:spPr>
          <a:xfrm>
            <a:off x="457200" y="2060848"/>
            <a:ext cx="8229600" cy="3636690"/>
          </a:xfrm>
        </p:spPr>
        <p:txBody>
          <a:bodyPr/>
          <a:lstStyle/>
          <a:p>
            <a:pPr eaLnBrk="1" hangingPunct="1"/>
            <a:r>
              <a:rPr lang="en-AU" dirty="0" smtClean="0">
                <a:ea typeface="ＭＳ Ｐゴシック" charset="-128"/>
              </a:rPr>
              <a:t>Learn in a team setting</a:t>
            </a:r>
          </a:p>
          <a:p>
            <a:pPr eaLnBrk="1" hangingPunct="1"/>
            <a:r>
              <a:rPr lang="en-AU" dirty="0" smtClean="0">
                <a:ea typeface="ＭＳ Ｐゴシック" charset="-128"/>
              </a:rPr>
              <a:t>Integrate clinical and team skills</a:t>
            </a:r>
          </a:p>
          <a:p>
            <a:pPr eaLnBrk="1" hangingPunct="1"/>
            <a:r>
              <a:rPr lang="en-AU" dirty="0" smtClean="0">
                <a:ea typeface="ＭＳ Ｐゴシック" charset="-128"/>
              </a:rPr>
              <a:t>Critically reflect on practice</a:t>
            </a:r>
          </a:p>
        </p:txBody>
      </p:sp>
      <p:sp>
        <p:nvSpPr>
          <p:cNvPr id="2" name="Date Placeholder 1"/>
          <p:cNvSpPr>
            <a:spLocks noGrp="1"/>
          </p:cNvSpPr>
          <p:nvPr>
            <p:ph type="dt" sz="half" idx="10"/>
          </p:nvPr>
        </p:nvSpPr>
        <p:spPr>
          <a:xfrm>
            <a:off x="251520" y="6525344"/>
            <a:ext cx="730424" cy="268139"/>
          </a:xfrm>
        </p:spPr>
        <p:txBody>
          <a:bodyPr/>
          <a:lstStyle/>
          <a:p>
            <a:fld id="{F3E7605F-D6CE-4564-9BD1-EE1D8D0A167E}" type="datetime6">
              <a:rPr lang="en-AU" smtClean="0"/>
              <a:pPr/>
              <a:t>August 12</a:t>
            </a:fld>
            <a:endParaRPr lang="en-AU"/>
          </a:p>
        </p:txBody>
      </p:sp>
      <p:sp>
        <p:nvSpPr>
          <p:cNvPr id="3" name="Footer Placeholder 2"/>
          <p:cNvSpPr>
            <a:spLocks noGrp="1"/>
          </p:cNvSpPr>
          <p:nvPr>
            <p:ph type="ftr" sz="quarter" idx="11"/>
          </p:nvPr>
        </p:nvSpPr>
        <p:spPr>
          <a:xfrm>
            <a:off x="6732240" y="6453336"/>
            <a:ext cx="2160240" cy="365125"/>
          </a:xfrm>
        </p:spPr>
        <p:txBody>
          <a:bodyPr/>
          <a:lstStyle/>
          <a:p>
            <a:r>
              <a:rPr lang="en-AU" dirty="0" smtClean="0"/>
              <a:t>© Health Workforce Australia</a:t>
            </a:r>
            <a:endParaRPr lang="en-AU" dirty="0"/>
          </a:p>
        </p:txBody>
      </p:sp>
    </p:spTree>
    <p:extLst>
      <p:ext uri="{BB962C8B-B14F-4D97-AF65-F5344CB8AC3E}">
        <p14:creationId xmlns:p14="http://schemas.microsoft.com/office/powerpoint/2010/main" val="239132363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7"/>
          <p:cNvSpPr>
            <a:spLocks noGrp="1"/>
          </p:cNvSpPr>
          <p:nvPr>
            <p:ph type="title"/>
          </p:nvPr>
        </p:nvSpPr>
        <p:spPr/>
        <p:txBody>
          <a:bodyPr/>
          <a:lstStyle/>
          <a:p>
            <a:pPr eaLnBrk="1" hangingPunct="1"/>
            <a:r>
              <a:rPr lang="en-AU" dirty="0" smtClean="0">
                <a:ea typeface="ＭＳ Ｐゴシック" charset="-128"/>
              </a:rPr>
              <a:t>Session Objectives</a:t>
            </a:r>
          </a:p>
        </p:txBody>
      </p:sp>
      <p:sp>
        <p:nvSpPr>
          <p:cNvPr id="9" name="Content Placeholder 8"/>
          <p:cNvSpPr>
            <a:spLocks noGrp="1"/>
          </p:cNvSpPr>
          <p:nvPr>
            <p:ph idx="1"/>
          </p:nvPr>
        </p:nvSpPr>
        <p:spPr>
          <a:xfrm>
            <a:off x="228600" y="1600200"/>
            <a:ext cx="8686800" cy="4191000"/>
          </a:xfrm>
        </p:spPr>
        <p:txBody>
          <a:bodyPr rtlCol="0">
            <a:normAutofit lnSpcReduction="10000"/>
          </a:bodyPr>
          <a:lstStyle/>
          <a:p>
            <a:pPr marL="514350" indent="-514350">
              <a:buFont typeface="+mj-lt"/>
              <a:buAutoNum type="arabicPeriod"/>
              <a:defRPr/>
            </a:pPr>
            <a:r>
              <a:rPr lang="en-AU" dirty="0" smtClean="0"/>
              <a:t>Use a structured approach to rapid assessment of cardiac arrhythmias</a:t>
            </a:r>
          </a:p>
          <a:p>
            <a:pPr marL="514350" indent="-514350">
              <a:buFont typeface="+mj-lt"/>
              <a:buAutoNum type="arabicPeriod"/>
              <a:defRPr/>
            </a:pPr>
            <a:r>
              <a:rPr lang="en-AU" dirty="0" smtClean="0"/>
              <a:t>Apply the 'unstable’ versus ‘stable’ decision tree to early management</a:t>
            </a:r>
          </a:p>
          <a:p>
            <a:pPr marL="514350" indent="-514350">
              <a:buFont typeface="+mj-lt"/>
              <a:buAutoNum type="arabicPeriod"/>
              <a:defRPr/>
            </a:pPr>
            <a:r>
              <a:rPr lang="en-AU" dirty="0" smtClean="0"/>
              <a:t>Review common </a:t>
            </a:r>
            <a:r>
              <a:rPr lang="en-AU" dirty="0" err="1" smtClean="0"/>
              <a:t>bradyarrhythmias</a:t>
            </a:r>
            <a:endParaRPr lang="en-AU" dirty="0" smtClean="0"/>
          </a:p>
          <a:p>
            <a:pPr marL="514350" indent="-514350">
              <a:buFont typeface="+mj-lt"/>
              <a:buAutoNum type="arabicPeriod"/>
              <a:defRPr/>
            </a:pPr>
            <a:r>
              <a:rPr lang="en-AU" dirty="0" smtClean="0"/>
              <a:t>Identify pre-malignant </a:t>
            </a:r>
            <a:r>
              <a:rPr lang="en-AU" dirty="0" err="1" smtClean="0"/>
              <a:t>bradyarrhythmias</a:t>
            </a:r>
            <a:r>
              <a:rPr lang="en-AU" dirty="0" smtClean="0"/>
              <a:t> (indications for cardiac pacing)</a:t>
            </a:r>
          </a:p>
          <a:p>
            <a:pPr marL="514350" indent="-514350">
              <a:buFont typeface="+mj-lt"/>
              <a:buAutoNum type="arabicPeriod"/>
              <a:defRPr/>
            </a:pPr>
            <a:r>
              <a:rPr lang="en-AU" dirty="0" smtClean="0"/>
              <a:t>Rehearse </a:t>
            </a:r>
            <a:r>
              <a:rPr lang="en-AU" dirty="0" err="1" smtClean="0"/>
              <a:t>transcutaneous</a:t>
            </a:r>
            <a:r>
              <a:rPr lang="en-AU" dirty="0" smtClean="0"/>
              <a:t> cardiac pacing</a:t>
            </a:r>
          </a:p>
        </p:txBody>
      </p:sp>
      <p:sp>
        <p:nvSpPr>
          <p:cNvPr id="17411" name="Footer Placeholder 6"/>
          <p:cNvSpPr>
            <a:spLocks noGrp="1"/>
          </p:cNvSpPr>
          <p:nvPr>
            <p:ph type="ftr" sz="quarter" idx="10"/>
          </p:nvPr>
        </p:nvSpPr>
        <p:spPr bwMode="auto">
          <a:xfrm>
            <a:off x="6732240" y="6525345"/>
            <a:ext cx="2160240" cy="21602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pitchFamily="34" charset="0"/>
                <a:ea typeface="ＭＳ Ｐゴシック" charset="-128"/>
              </a:defRPr>
            </a:lvl1pPr>
            <a:lvl2pPr marL="742950" indent="-285750" eaLnBrk="0" hangingPunct="0">
              <a:defRPr sz="2400">
                <a:solidFill>
                  <a:schemeClr val="tx1"/>
                </a:solidFill>
                <a:latin typeface="Calibri" pitchFamily="34" charset="0"/>
                <a:ea typeface="ＭＳ Ｐゴシック" charset="-128"/>
              </a:defRPr>
            </a:lvl2pPr>
            <a:lvl3pPr marL="1143000" indent="-228600" eaLnBrk="0" hangingPunct="0">
              <a:defRPr sz="2400">
                <a:solidFill>
                  <a:schemeClr val="tx1"/>
                </a:solidFill>
                <a:latin typeface="Calibri" pitchFamily="34" charset="0"/>
                <a:ea typeface="ＭＳ Ｐゴシック" charset="-128"/>
              </a:defRPr>
            </a:lvl3pPr>
            <a:lvl4pPr marL="1600200" indent="-228600" eaLnBrk="0" hangingPunct="0">
              <a:defRPr sz="2400">
                <a:solidFill>
                  <a:schemeClr val="tx1"/>
                </a:solidFill>
                <a:latin typeface="Calibri" pitchFamily="34" charset="0"/>
                <a:ea typeface="ＭＳ Ｐゴシック" charset="-128"/>
              </a:defRPr>
            </a:lvl4pPr>
            <a:lvl5pPr marL="2057400" indent="-228600" eaLnBrk="0" hangingPunct="0">
              <a:defRPr sz="2400">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Calibri" pitchFamily="34" charset="0"/>
                <a:ea typeface="ＭＳ Ｐゴシック" charset="-128"/>
              </a:defRPr>
            </a:lvl9pPr>
          </a:lstStyle>
          <a:p>
            <a:pPr eaLnBrk="1" fontAlgn="base" hangingPunct="1">
              <a:spcBef>
                <a:spcPct val="0"/>
              </a:spcBef>
              <a:spcAft>
                <a:spcPct val="0"/>
              </a:spcAft>
            </a:pPr>
            <a:r>
              <a:rPr lang="en-AU" sz="900" dirty="0" smtClean="0">
                <a:solidFill>
                  <a:schemeClr val="bg1"/>
                </a:solidFill>
              </a:rPr>
              <a:t>© Health Workforce Australia</a:t>
            </a:r>
          </a:p>
        </p:txBody>
      </p:sp>
      <p:sp>
        <p:nvSpPr>
          <p:cNvPr id="2" name="Date Placeholder 1"/>
          <p:cNvSpPr>
            <a:spLocks noGrp="1"/>
          </p:cNvSpPr>
          <p:nvPr>
            <p:ph type="dt" sz="half" idx="10"/>
          </p:nvPr>
        </p:nvSpPr>
        <p:spPr>
          <a:xfrm>
            <a:off x="241176" y="6473229"/>
            <a:ext cx="946448" cy="340147"/>
          </a:xfrm>
        </p:spPr>
        <p:txBody>
          <a:bodyPr/>
          <a:lstStyle/>
          <a:p>
            <a:fld id="{888C2434-E7FB-45D8-A578-C2703DC8DD35}" type="datetime6">
              <a:rPr lang="en-AU" smtClean="0"/>
              <a:pPr/>
              <a:t>August 12</a:t>
            </a:fld>
            <a:endParaRPr lang="en-AU" dirty="0"/>
          </a:p>
        </p:txBody>
      </p:sp>
    </p:spTree>
    <p:extLst>
      <p:ext uri="{BB962C8B-B14F-4D97-AF65-F5344CB8AC3E}">
        <p14:creationId xmlns:p14="http://schemas.microsoft.com/office/powerpoint/2010/main" val="156863520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7"/>
          <p:cNvSpPr>
            <a:spLocks noGrp="1"/>
          </p:cNvSpPr>
          <p:nvPr>
            <p:ph type="title"/>
          </p:nvPr>
        </p:nvSpPr>
        <p:spPr/>
        <p:txBody>
          <a:bodyPr/>
          <a:lstStyle/>
          <a:p>
            <a:pPr eaLnBrk="1" hangingPunct="1"/>
            <a:r>
              <a:rPr lang="en-AU" smtClean="0">
                <a:ea typeface="ＭＳ Ｐゴシック" charset="-128"/>
              </a:rPr>
              <a:t>Ground Rules</a:t>
            </a:r>
          </a:p>
        </p:txBody>
      </p:sp>
      <p:sp>
        <p:nvSpPr>
          <p:cNvPr id="16386" name="Content Placeholder 8"/>
          <p:cNvSpPr>
            <a:spLocks noGrp="1"/>
          </p:cNvSpPr>
          <p:nvPr>
            <p:ph idx="1"/>
          </p:nvPr>
        </p:nvSpPr>
        <p:spPr>
          <a:xfrm>
            <a:off x="457200" y="1600200"/>
            <a:ext cx="8229600" cy="4097338"/>
          </a:xfrm>
        </p:spPr>
        <p:txBody>
          <a:bodyPr/>
          <a:lstStyle/>
          <a:p>
            <a:pPr eaLnBrk="1" hangingPunct="1"/>
            <a:r>
              <a:rPr lang="en-AU" dirty="0" smtClean="0">
                <a:ea typeface="ＭＳ Ｐゴシック" charset="-128"/>
              </a:rPr>
              <a:t>Participation</a:t>
            </a:r>
          </a:p>
          <a:p>
            <a:pPr eaLnBrk="1" hangingPunct="1"/>
            <a:r>
              <a:rPr lang="en-AU" dirty="0" smtClean="0">
                <a:ea typeface="ＭＳ Ｐゴシック" charset="-128"/>
              </a:rPr>
              <a:t>Privacy</a:t>
            </a:r>
          </a:p>
          <a:p>
            <a:pPr eaLnBrk="1" hangingPunct="1"/>
            <a:r>
              <a:rPr lang="en-AU" dirty="0" smtClean="0">
                <a:ea typeface="ＭＳ Ｐゴシック" charset="-128"/>
              </a:rPr>
              <a:t>Confidentiality</a:t>
            </a:r>
          </a:p>
          <a:p>
            <a:pPr eaLnBrk="1" hangingPunct="1"/>
            <a:r>
              <a:rPr lang="en-AU" dirty="0" smtClean="0">
                <a:ea typeface="ＭＳ Ｐゴシック" charset="-128"/>
              </a:rPr>
              <a:t>Disclaimer</a:t>
            </a:r>
          </a:p>
          <a:p>
            <a:pPr eaLnBrk="1" hangingPunct="1"/>
            <a:r>
              <a:rPr lang="en-AU" dirty="0" smtClean="0">
                <a:ea typeface="ＭＳ Ｐゴシック" charset="-128"/>
              </a:rPr>
              <a:t>Debriefing</a:t>
            </a:r>
          </a:p>
          <a:p>
            <a:pPr eaLnBrk="1" hangingPunct="1"/>
            <a:r>
              <a:rPr lang="en-AU" dirty="0" smtClean="0">
                <a:ea typeface="ＭＳ Ｐゴシック" charset="-128"/>
              </a:rPr>
              <a:t>Mobile phones</a:t>
            </a:r>
          </a:p>
        </p:txBody>
      </p:sp>
      <p:sp>
        <p:nvSpPr>
          <p:cNvPr id="16387" name="Footer Placeholder 6"/>
          <p:cNvSpPr>
            <a:spLocks noGrp="1"/>
          </p:cNvSpPr>
          <p:nvPr>
            <p:ph type="ftr" sz="quarter" idx="10"/>
          </p:nvPr>
        </p:nvSpPr>
        <p:spPr bwMode="auto">
          <a:xfrm>
            <a:off x="6804248" y="6453336"/>
            <a:ext cx="2088232" cy="40466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pitchFamily="34" charset="0"/>
                <a:ea typeface="ＭＳ Ｐゴシック" charset="-128"/>
              </a:defRPr>
            </a:lvl1pPr>
            <a:lvl2pPr marL="742950" indent="-285750" eaLnBrk="0" hangingPunct="0">
              <a:defRPr sz="2400">
                <a:solidFill>
                  <a:schemeClr val="tx1"/>
                </a:solidFill>
                <a:latin typeface="Calibri" pitchFamily="34" charset="0"/>
                <a:ea typeface="ＭＳ Ｐゴシック" charset="-128"/>
              </a:defRPr>
            </a:lvl2pPr>
            <a:lvl3pPr marL="1143000" indent="-228600" eaLnBrk="0" hangingPunct="0">
              <a:defRPr sz="2400">
                <a:solidFill>
                  <a:schemeClr val="tx1"/>
                </a:solidFill>
                <a:latin typeface="Calibri" pitchFamily="34" charset="0"/>
                <a:ea typeface="ＭＳ Ｐゴシック" charset="-128"/>
              </a:defRPr>
            </a:lvl3pPr>
            <a:lvl4pPr marL="1600200" indent="-228600" eaLnBrk="0" hangingPunct="0">
              <a:defRPr sz="2400">
                <a:solidFill>
                  <a:schemeClr val="tx1"/>
                </a:solidFill>
                <a:latin typeface="Calibri" pitchFamily="34" charset="0"/>
                <a:ea typeface="ＭＳ Ｐゴシック" charset="-128"/>
              </a:defRPr>
            </a:lvl4pPr>
            <a:lvl5pPr marL="2057400" indent="-228600" eaLnBrk="0" hangingPunct="0">
              <a:defRPr sz="2400">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Calibri" pitchFamily="34" charset="0"/>
                <a:ea typeface="ＭＳ Ｐゴシック" charset="-128"/>
              </a:defRPr>
            </a:lvl9pPr>
          </a:lstStyle>
          <a:p>
            <a:pPr eaLnBrk="1" fontAlgn="base" hangingPunct="1">
              <a:spcBef>
                <a:spcPct val="0"/>
              </a:spcBef>
              <a:spcAft>
                <a:spcPct val="0"/>
              </a:spcAft>
            </a:pPr>
            <a:r>
              <a:rPr lang="en-AU" sz="900" dirty="0" smtClean="0">
                <a:solidFill>
                  <a:schemeClr val="bg1"/>
                </a:solidFill>
              </a:rPr>
              <a:t>© Health Workforce Australia</a:t>
            </a:r>
          </a:p>
        </p:txBody>
      </p:sp>
      <p:sp>
        <p:nvSpPr>
          <p:cNvPr id="2" name="Date Placeholder 1"/>
          <p:cNvSpPr>
            <a:spLocks noGrp="1"/>
          </p:cNvSpPr>
          <p:nvPr>
            <p:ph type="dt" sz="half" idx="10"/>
          </p:nvPr>
        </p:nvSpPr>
        <p:spPr>
          <a:xfrm>
            <a:off x="251520" y="6525344"/>
            <a:ext cx="730424" cy="268139"/>
          </a:xfrm>
        </p:spPr>
        <p:txBody>
          <a:bodyPr/>
          <a:lstStyle/>
          <a:p>
            <a:fld id="{BEA06C64-5BEE-413B-BDC5-B3CAD7FD8521}" type="datetime6">
              <a:rPr lang="en-AU" smtClean="0"/>
              <a:pPr/>
              <a:t>August 12</a:t>
            </a:fld>
            <a:endParaRPr lang="en-AU" dirty="0"/>
          </a:p>
        </p:txBody>
      </p:sp>
    </p:spTree>
    <p:extLst>
      <p:ext uri="{BB962C8B-B14F-4D97-AF65-F5344CB8AC3E}">
        <p14:creationId xmlns:p14="http://schemas.microsoft.com/office/powerpoint/2010/main" val="222860024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b="1" dirty="0" smtClean="0"/>
              <a:t/>
            </a:r>
            <a:br>
              <a:rPr lang="en-US" b="1" dirty="0" smtClean="0"/>
            </a:br>
            <a:r>
              <a:rPr lang="en-US" b="1" dirty="0" smtClean="0">
                <a:solidFill>
                  <a:srgbClr val="FF0000"/>
                </a:solidFill>
              </a:rPr>
              <a:t>A Structured Approach to Arrhythmias</a:t>
            </a:r>
            <a:endParaRPr lang="en-AU" dirty="0">
              <a:solidFill>
                <a:srgbClr val="FF0000"/>
              </a:solidFill>
            </a:endParaRPr>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Apply the “unstable v stable” rule</a:t>
            </a:r>
          </a:p>
          <a:p>
            <a:pPr marL="514350" indent="-514350">
              <a:buFont typeface="+mj-lt"/>
              <a:buAutoNum type="arabicPeriod"/>
            </a:pPr>
            <a:r>
              <a:rPr lang="en-US" dirty="0" smtClean="0"/>
              <a:t>Use  a methodical approach to diagnose the rhythm</a:t>
            </a:r>
          </a:p>
          <a:p>
            <a:pPr marL="514350" indent="-514350">
              <a:buFont typeface="+mj-lt"/>
              <a:buAutoNum type="arabicPeriod"/>
            </a:pPr>
            <a:r>
              <a:rPr lang="en-US" dirty="0" smtClean="0"/>
              <a:t>Seek the underlying cause and contributors</a:t>
            </a:r>
          </a:p>
          <a:p>
            <a:endParaRPr lang="en-AU" dirty="0"/>
          </a:p>
        </p:txBody>
      </p:sp>
      <p:sp>
        <p:nvSpPr>
          <p:cNvPr id="4" name="Date Placeholder 3"/>
          <p:cNvSpPr>
            <a:spLocks noGrp="1"/>
          </p:cNvSpPr>
          <p:nvPr>
            <p:ph type="dt" sz="half" idx="10"/>
          </p:nvPr>
        </p:nvSpPr>
        <p:spPr/>
        <p:txBody>
          <a:bodyPr/>
          <a:lstStyle/>
          <a:p>
            <a:fld id="{33CFAD90-15B5-4C22-A155-7A69B4B67517}" type="datetime6">
              <a:rPr lang="en-AU" smtClean="0"/>
              <a:pPr/>
              <a:t>August 12</a:t>
            </a:fld>
            <a:endParaRPr lang="en-AU"/>
          </a:p>
        </p:txBody>
      </p:sp>
      <p:sp>
        <p:nvSpPr>
          <p:cNvPr id="5" name="Footer Placeholder 4"/>
          <p:cNvSpPr>
            <a:spLocks noGrp="1"/>
          </p:cNvSpPr>
          <p:nvPr>
            <p:ph type="ftr" sz="quarter" idx="11"/>
          </p:nvPr>
        </p:nvSpPr>
        <p:spPr/>
        <p:txBody>
          <a:bodyPr/>
          <a:lstStyle/>
          <a:p>
            <a:r>
              <a:rPr lang="en-AU" smtClean="0"/>
              <a:t>© Health Workforce Australia</a:t>
            </a:r>
            <a:endParaRPr lang="en-AU"/>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“Stable or Unstable?”</a:t>
            </a:r>
            <a:endParaRPr lang="en-US" dirty="0"/>
          </a:p>
        </p:txBody>
      </p:sp>
      <p:sp>
        <p:nvSpPr>
          <p:cNvPr id="3" name="Content Placeholder 2"/>
          <p:cNvSpPr>
            <a:spLocks noGrp="1"/>
          </p:cNvSpPr>
          <p:nvPr>
            <p:ph idx="1"/>
          </p:nvPr>
        </p:nvSpPr>
        <p:spPr>
          <a:xfrm>
            <a:off x="457200" y="1600200"/>
            <a:ext cx="8363272" cy="4525963"/>
          </a:xfrm>
        </p:spPr>
        <p:txBody>
          <a:bodyPr>
            <a:normAutofit fontScale="92500" lnSpcReduction="20000"/>
          </a:bodyPr>
          <a:lstStyle/>
          <a:p>
            <a:pPr>
              <a:buNone/>
            </a:pPr>
            <a:r>
              <a:rPr lang="en-US" dirty="0" smtClean="0"/>
              <a:t>This reflects Cardiac Output(CO) in one of three functional categories:</a:t>
            </a:r>
          </a:p>
          <a:p>
            <a:pPr>
              <a:buNone/>
            </a:pPr>
            <a:r>
              <a:rPr lang="en-US" dirty="0" smtClean="0"/>
              <a:t>	</a:t>
            </a:r>
            <a:r>
              <a:rPr lang="en-US" dirty="0" smtClean="0">
                <a:solidFill>
                  <a:srgbClr val="FF0000"/>
                </a:solidFill>
              </a:rPr>
              <a:t>STABLE</a:t>
            </a:r>
            <a:r>
              <a:rPr lang="en-US" dirty="0" smtClean="0"/>
              <a:t> –CO </a:t>
            </a:r>
            <a:r>
              <a:rPr lang="en-US" u="sng" dirty="0" smtClean="0"/>
              <a:t>adequate</a:t>
            </a:r>
            <a:r>
              <a:rPr lang="en-US" dirty="0" smtClean="0"/>
              <a:t> to perfuse end organs</a:t>
            </a:r>
          </a:p>
          <a:p>
            <a:pPr>
              <a:buNone/>
            </a:pPr>
            <a:r>
              <a:rPr lang="en-US" dirty="0" smtClean="0"/>
              <a:t>	</a:t>
            </a:r>
            <a:r>
              <a:rPr lang="en-US" dirty="0" smtClean="0">
                <a:solidFill>
                  <a:srgbClr val="FF0000"/>
                </a:solidFill>
              </a:rPr>
              <a:t>UNSTABLE – SHOCK </a:t>
            </a:r>
            <a:r>
              <a:rPr lang="en-US" dirty="0" smtClean="0"/>
              <a:t>- CO </a:t>
            </a:r>
            <a:r>
              <a:rPr lang="en-US" u="sng" dirty="0" smtClean="0"/>
              <a:t>inadequate</a:t>
            </a:r>
            <a:r>
              <a:rPr lang="en-US" dirty="0" smtClean="0"/>
              <a:t> to perfuse end organs. Criteria:</a:t>
            </a:r>
          </a:p>
          <a:p>
            <a:pPr lvl="1">
              <a:buFont typeface="Wingdings" pitchFamily="2" charset="2"/>
              <a:buChar char="q"/>
            </a:pPr>
            <a:r>
              <a:rPr lang="en-US" dirty="0" smtClean="0"/>
              <a:t>Altered level of consciousness</a:t>
            </a:r>
          </a:p>
          <a:p>
            <a:pPr lvl="1">
              <a:buFont typeface="Wingdings" pitchFamily="2" charset="2"/>
              <a:buChar char="q"/>
            </a:pPr>
            <a:r>
              <a:rPr lang="en-US" dirty="0" smtClean="0"/>
              <a:t>Chest pain</a:t>
            </a:r>
          </a:p>
          <a:p>
            <a:pPr lvl="1">
              <a:buFont typeface="Wingdings" pitchFamily="2" charset="2"/>
              <a:buChar char="q"/>
            </a:pPr>
            <a:r>
              <a:rPr lang="en-US" dirty="0" err="1" smtClean="0"/>
              <a:t>Tachypnoea</a:t>
            </a:r>
            <a:endParaRPr lang="en-US" dirty="0" smtClean="0"/>
          </a:p>
          <a:p>
            <a:pPr lvl="1">
              <a:buFont typeface="Wingdings" pitchFamily="2" charset="2"/>
              <a:buChar char="q"/>
            </a:pPr>
            <a:r>
              <a:rPr lang="en-US" dirty="0" smtClean="0"/>
              <a:t>BP&lt; 90mmHg</a:t>
            </a:r>
          </a:p>
          <a:p>
            <a:pPr>
              <a:buNone/>
            </a:pPr>
            <a:r>
              <a:rPr lang="en-US" dirty="0" smtClean="0"/>
              <a:t>	</a:t>
            </a:r>
            <a:r>
              <a:rPr lang="en-US" dirty="0" smtClean="0">
                <a:solidFill>
                  <a:srgbClr val="FF0000"/>
                </a:solidFill>
              </a:rPr>
              <a:t>CARDIAC ARREST </a:t>
            </a:r>
            <a:r>
              <a:rPr lang="en-US" dirty="0" smtClean="0"/>
              <a:t>– </a:t>
            </a:r>
            <a:r>
              <a:rPr lang="en-US" u="sng" dirty="0" smtClean="0"/>
              <a:t>No</a:t>
            </a:r>
            <a:r>
              <a:rPr lang="en-US" dirty="0" smtClean="0"/>
              <a:t> CO</a:t>
            </a:r>
          </a:p>
        </p:txBody>
      </p:sp>
      <p:sp>
        <p:nvSpPr>
          <p:cNvPr id="4" name="Date Placeholder 3"/>
          <p:cNvSpPr>
            <a:spLocks noGrp="1"/>
          </p:cNvSpPr>
          <p:nvPr>
            <p:ph type="dt" sz="half" idx="10"/>
          </p:nvPr>
        </p:nvSpPr>
        <p:spPr/>
        <p:txBody>
          <a:bodyPr/>
          <a:lstStyle/>
          <a:p>
            <a:fld id="{33CFAD90-15B5-4C22-A155-7A69B4B67517}" type="datetime6">
              <a:rPr lang="en-AU" smtClean="0"/>
              <a:pPr/>
              <a:t>August 12</a:t>
            </a:fld>
            <a:endParaRPr lang="en-AU"/>
          </a:p>
        </p:txBody>
      </p:sp>
      <p:sp>
        <p:nvSpPr>
          <p:cNvPr id="5" name="Footer Placeholder 4"/>
          <p:cNvSpPr>
            <a:spLocks noGrp="1"/>
          </p:cNvSpPr>
          <p:nvPr>
            <p:ph type="ftr" sz="quarter" idx="11"/>
          </p:nvPr>
        </p:nvSpPr>
        <p:spPr/>
        <p:txBody>
          <a:bodyPr/>
          <a:lstStyle/>
          <a:p>
            <a:r>
              <a:rPr lang="en-AU" smtClean="0"/>
              <a:t>© Health Workforce Australia</a:t>
            </a:r>
            <a:endParaRPr lang="en-AU"/>
          </a:p>
        </p:txBody>
      </p:sp>
    </p:spTree>
    <p:extLst>
      <p:ext uri="{BB962C8B-B14F-4D97-AF65-F5344CB8AC3E}">
        <p14:creationId xmlns:p14="http://schemas.microsoft.com/office/powerpoint/2010/main" val="419596571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“Stable or Unstable” Classification</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8698851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fld id="{33CFAD90-15B5-4C22-A155-7A69B4B67517}" type="datetime6">
              <a:rPr lang="en-AU" smtClean="0"/>
              <a:pPr/>
              <a:t>August 12</a:t>
            </a:fld>
            <a:endParaRPr lang="en-AU"/>
          </a:p>
        </p:txBody>
      </p:sp>
      <p:sp>
        <p:nvSpPr>
          <p:cNvPr id="5" name="Footer Placeholder 4"/>
          <p:cNvSpPr>
            <a:spLocks noGrp="1"/>
          </p:cNvSpPr>
          <p:nvPr>
            <p:ph type="ftr" sz="quarter" idx="11"/>
          </p:nvPr>
        </p:nvSpPr>
        <p:spPr/>
        <p:txBody>
          <a:bodyPr/>
          <a:lstStyle/>
          <a:p>
            <a:r>
              <a:rPr lang="en-AU" smtClean="0"/>
              <a:t>© Health Workforce Australia</a:t>
            </a:r>
            <a:endParaRPr lang="en-AU"/>
          </a:p>
        </p:txBody>
      </p:sp>
    </p:spTree>
    <p:extLst>
      <p:ext uri="{BB962C8B-B14F-4D97-AF65-F5344CB8AC3E}">
        <p14:creationId xmlns:p14="http://schemas.microsoft.com/office/powerpoint/2010/main" val="1807481125"/>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EdWISE Sim sessions Modules 6-8 Slide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EdWISE Sim sessions Modules 6-8 Slide Template</Template>
  <TotalTime>546</TotalTime>
  <Words>1968</Words>
  <Application>Microsoft Macintosh PowerPoint</Application>
  <PresentationFormat>On-screen Show (4:3)</PresentationFormat>
  <Paragraphs>270</Paragraphs>
  <Slides>23</Slides>
  <Notes>14</Notes>
  <HiddenSlides>0</HiddenSlides>
  <MMClips>0</MMClips>
  <ScaleCrop>false</ScaleCrop>
  <HeadingPairs>
    <vt:vector size="4" baseType="variant">
      <vt:variant>
        <vt:lpstr>Theme</vt:lpstr>
      </vt:variant>
      <vt:variant>
        <vt:i4>3</vt:i4>
      </vt:variant>
      <vt:variant>
        <vt:lpstr>Slide Titles</vt:lpstr>
      </vt:variant>
      <vt:variant>
        <vt:i4>23</vt:i4>
      </vt:variant>
    </vt:vector>
  </HeadingPairs>
  <TitlesOfParts>
    <vt:vector size="26" baseType="lpstr">
      <vt:lpstr>EdWISE Sim sessions Modules 6-8 Slide Template</vt:lpstr>
      <vt:lpstr>Custom Design</vt:lpstr>
      <vt:lpstr>1_Custom Design</vt:lpstr>
      <vt:lpstr>Structured Approach to Arrhythmias  and  Bradyarrhythmias</vt:lpstr>
      <vt:lpstr>Sponsor</vt:lpstr>
      <vt:lpstr>Introductions</vt:lpstr>
      <vt:lpstr>General Aims</vt:lpstr>
      <vt:lpstr>Session Objectives</vt:lpstr>
      <vt:lpstr>Ground Rules</vt:lpstr>
      <vt:lpstr> A Structured Approach to Arrhythmias</vt:lpstr>
      <vt:lpstr>“Stable or Unstable?”</vt:lpstr>
      <vt:lpstr>“Stable or Unstable” Classification</vt:lpstr>
      <vt:lpstr>Management of Unstable Arrhythmias</vt:lpstr>
      <vt:lpstr>Bradyarhythmias </vt:lpstr>
      <vt:lpstr>A Structured Approach to Bradyarhythmias</vt:lpstr>
      <vt:lpstr>A methodical approach to  diagnosing rhythm   Lets rehearse </vt:lpstr>
      <vt:lpstr>20 HB Type 1 (Wenkebach)</vt:lpstr>
      <vt:lpstr>20 HB Type II (Mobitz)</vt:lpstr>
      <vt:lpstr>Complete Heart Block</vt:lpstr>
      <vt:lpstr>Putting it altogether   Lets rehearse </vt:lpstr>
      <vt:lpstr>Scenario 1</vt:lpstr>
      <vt:lpstr>Scenario 2</vt:lpstr>
      <vt:lpstr>Summary</vt:lpstr>
      <vt:lpstr>References</vt:lpstr>
      <vt:lpstr>Acknowledgments</vt:lpstr>
      <vt:lpstr>Disclaimer  Care has been taken to confirm the accuracy of the information presented and to describe generally accepted practices.  However the authors, editor and publisher are not responsible for errors or omissions or for any consequences from the application of the information in this presentation and make no warranty, express or implied, with respect to the contents of the presentation.</vt:lpstr>
    </vt:vector>
  </TitlesOfParts>
  <Company>NSCC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Title: For simulation sessions p6 – p8.</dc:title>
  <dc:creator>Stephanie O'Rregan</dc:creator>
  <cp:lastModifiedBy>Stephanie O'Regan</cp:lastModifiedBy>
  <cp:revision>21</cp:revision>
  <dcterms:created xsi:type="dcterms:W3CDTF">2012-07-24T04:44:39Z</dcterms:created>
  <dcterms:modified xsi:type="dcterms:W3CDTF">2012-08-28T06:15:03Z</dcterms:modified>
</cp:coreProperties>
</file>